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4" r:id="rId10"/>
    <p:sldId id="275" r:id="rId11"/>
    <p:sldId id="276" r:id="rId12"/>
    <p:sldId id="323" r:id="rId13"/>
    <p:sldId id="321" r:id="rId14"/>
    <p:sldId id="322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3C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5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4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3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0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0BCB-6179-42C4-ABA2-14088131D3D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6DE7-354C-4C0A-AF66-2C33CBF1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47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image" Target="../media/image21.png"/><Relationship Id="rId7" Type="http://schemas.openxmlformats.org/officeDocument/2006/relationships/image" Target="../media/image52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tmp"/><Relationship Id="rId5" Type="http://schemas.openxmlformats.org/officeDocument/2006/relationships/image" Target="../media/image50.tmp"/><Relationship Id="rId4" Type="http://schemas.openxmlformats.org/officeDocument/2006/relationships/image" Target="../media/image49.tmp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image" Target="../media/image54.tmp"/><Relationship Id="rId7" Type="http://schemas.openxmlformats.org/officeDocument/2006/relationships/image" Target="../media/image58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tmp"/><Relationship Id="rId5" Type="http://schemas.openxmlformats.org/officeDocument/2006/relationships/image" Target="../media/image56.tmp"/><Relationship Id="rId4" Type="http://schemas.openxmlformats.org/officeDocument/2006/relationships/image" Target="../media/image55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tmp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65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gif"/><Relationship Id="rId7" Type="http://schemas.openxmlformats.org/officeDocument/2006/relationships/image" Target="../media/image3.tm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5.gif"/><Relationship Id="rId7" Type="http://schemas.openxmlformats.org/officeDocument/2006/relationships/image" Target="../media/image13.g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11" Type="http://schemas.openxmlformats.org/officeDocument/2006/relationships/image" Target="../media/image4.png"/><Relationship Id="rId5" Type="http://schemas.openxmlformats.org/officeDocument/2006/relationships/image" Target="../media/image11.tmp"/><Relationship Id="rId10" Type="http://schemas.openxmlformats.org/officeDocument/2006/relationships/image" Target="../media/image6.gif"/><Relationship Id="rId4" Type="http://schemas.openxmlformats.org/officeDocument/2006/relationships/image" Target="../media/image10.tmp"/><Relationship Id="rId9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4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9.tm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22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13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8.tmp"/><Relationship Id="rId12" Type="http://schemas.openxmlformats.org/officeDocument/2006/relationships/image" Target="../media/image33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mp"/><Relationship Id="rId11" Type="http://schemas.openxmlformats.org/officeDocument/2006/relationships/image" Target="../media/image32.tmp"/><Relationship Id="rId5" Type="http://schemas.openxmlformats.org/officeDocument/2006/relationships/image" Target="../media/image26.tmp"/><Relationship Id="rId10" Type="http://schemas.openxmlformats.org/officeDocument/2006/relationships/image" Target="../media/image31.tmp"/><Relationship Id="rId4" Type="http://schemas.openxmlformats.org/officeDocument/2006/relationships/image" Target="../media/image25.tmp"/><Relationship Id="rId9" Type="http://schemas.openxmlformats.org/officeDocument/2006/relationships/image" Target="../media/image30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5.tmp"/><Relationship Id="rId7" Type="http://schemas.openxmlformats.org/officeDocument/2006/relationships/image" Target="../media/image38.tmp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5" Type="http://schemas.openxmlformats.org/officeDocument/2006/relationships/image" Target="../media/image36.png"/><Relationship Id="rId4" Type="http://schemas.openxmlformats.org/officeDocument/2006/relationships/image" Target="../media/image33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mp"/><Relationship Id="rId3" Type="http://schemas.openxmlformats.org/officeDocument/2006/relationships/image" Target="../media/image40.tmp"/><Relationship Id="rId7" Type="http://schemas.openxmlformats.org/officeDocument/2006/relationships/image" Target="../media/image44.tm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tmp"/><Relationship Id="rId11" Type="http://schemas.openxmlformats.org/officeDocument/2006/relationships/image" Target="../media/image4.png"/><Relationship Id="rId5" Type="http://schemas.openxmlformats.org/officeDocument/2006/relationships/image" Target="../media/image42.tmp"/><Relationship Id="rId10" Type="http://schemas.openxmlformats.org/officeDocument/2006/relationships/image" Target="../media/image39.gif"/><Relationship Id="rId4" Type="http://schemas.openxmlformats.org/officeDocument/2006/relationships/image" Target="../media/image41.tmp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2401351"/>
            <a:ext cx="11430000" cy="2055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مجموعة 1"/>
          <p:cNvGrpSpPr/>
          <p:nvPr/>
        </p:nvGrpSpPr>
        <p:grpSpPr>
          <a:xfrm>
            <a:off x="0" y="6000630"/>
            <a:ext cx="12192000" cy="857370"/>
            <a:chOff x="0" y="6000630"/>
            <a:chExt cx="12192000" cy="857370"/>
          </a:xfrm>
        </p:grpSpPr>
        <p:pic>
          <p:nvPicPr>
            <p:cNvPr id="4" name="صورة 3" descr="لقطة الشاشة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91" y="6309360"/>
              <a:ext cx="5190309" cy="548640"/>
            </a:xfrm>
            <a:prstGeom prst="rect">
              <a:avLst/>
            </a:prstGeom>
          </p:spPr>
        </p:pic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00630"/>
              <a:ext cx="1114581" cy="857370"/>
            </a:xfrm>
            <a:prstGeom prst="rect">
              <a:avLst/>
            </a:prstGeom>
          </p:spPr>
        </p:pic>
        <p:sp>
          <p:nvSpPr>
            <p:cNvPr id="8" name="مربع نص 7"/>
            <p:cNvSpPr txBox="1"/>
            <p:nvPr/>
          </p:nvSpPr>
          <p:spPr>
            <a:xfrm>
              <a:off x="7106195" y="6383625"/>
              <a:ext cx="1959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/>
                <a:t>سالم الجـــــــــــــابري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60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288" y="164733"/>
            <a:ext cx="1228725" cy="15716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clrChange>
              <a:clrFrom>
                <a:srgbClr val="C7E0BF"/>
              </a:clrFrom>
              <a:clrTo>
                <a:srgbClr val="C7E0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11" y="258660"/>
            <a:ext cx="4290490" cy="739119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63" y="950546"/>
            <a:ext cx="5930122" cy="801367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2835839" y="2091623"/>
            <a:ext cx="9281319" cy="1571625"/>
            <a:chOff x="2910680" y="3187431"/>
            <a:chExt cx="9281319" cy="1571625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3274" y="3187431"/>
              <a:ext cx="1228725" cy="1571625"/>
            </a:xfrm>
            <a:prstGeom prst="rect">
              <a:avLst/>
            </a:prstGeom>
          </p:spPr>
        </p:pic>
        <p:sp>
          <p:nvSpPr>
            <p:cNvPr id="6" name="مربع نص 5"/>
            <p:cNvSpPr txBox="1"/>
            <p:nvPr/>
          </p:nvSpPr>
          <p:spPr>
            <a:xfrm>
              <a:off x="2910680" y="3189396"/>
              <a:ext cx="80525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OM" sz="2400" b="1" dirty="0" smtClean="0"/>
                <a:t>اختر الإجابة الصحيحة: </a:t>
              </a:r>
            </a:p>
            <a:p>
              <a:r>
                <a:rPr lang="ar-OM" sz="2400" b="1" dirty="0"/>
                <a:t>  </a:t>
              </a:r>
              <a:r>
                <a:rPr lang="ar-OM" sz="2400" b="1" dirty="0" smtClean="0"/>
                <a:t>                                - </a:t>
              </a:r>
              <a:r>
                <a:rPr lang="ar-OM" sz="2400" b="1" dirty="0" err="1" smtClean="0"/>
                <a:t>يتأكسج</a:t>
              </a:r>
              <a:r>
                <a:rPr lang="ar-OM" sz="2400" b="1" dirty="0" smtClean="0"/>
                <a:t> الدم في :</a:t>
              </a:r>
            </a:p>
            <a:p>
              <a:r>
                <a:rPr lang="ar-OM" sz="2400" b="1" dirty="0"/>
                <a:t> </a:t>
              </a:r>
              <a:r>
                <a:rPr lang="ar-OM" sz="2400" b="1" dirty="0" smtClean="0"/>
                <a:t>                                 أ- القلب                                ب- الرئتين </a:t>
              </a:r>
            </a:p>
            <a:p>
              <a:r>
                <a:rPr lang="ar-OM" sz="2400" b="1" dirty="0"/>
                <a:t> </a:t>
              </a:r>
              <a:r>
                <a:rPr lang="ar-OM" sz="2400" b="1" dirty="0" smtClean="0"/>
                <a:t>                                 ج- خلايا الجسم                       د- الصمامات</a:t>
              </a:r>
              <a:endParaRPr lang="en-US" sz="2400" b="1" dirty="0"/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1946366" y="4184290"/>
            <a:ext cx="9940833" cy="1571625"/>
            <a:chOff x="2251166" y="3187431"/>
            <a:chExt cx="9940833" cy="1571625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3274" y="3187431"/>
              <a:ext cx="1228725" cy="1571625"/>
            </a:xfrm>
            <a:prstGeom prst="rect">
              <a:avLst/>
            </a:prstGeom>
          </p:spPr>
        </p:pic>
        <p:sp>
          <p:nvSpPr>
            <p:cNvPr id="10" name="مربع نص 9"/>
            <p:cNvSpPr txBox="1"/>
            <p:nvPr/>
          </p:nvSpPr>
          <p:spPr>
            <a:xfrm>
              <a:off x="2251166" y="3189396"/>
              <a:ext cx="87121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ar-OM" sz="2400" b="1" dirty="0" smtClean="0"/>
                <a:t>اختر الإجابة الصحيحة: </a:t>
              </a:r>
            </a:p>
            <a:p>
              <a:r>
                <a:rPr lang="ar-OM" sz="2400" b="1" dirty="0"/>
                <a:t>  </a:t>
              </a:r>
              <a:r>
                <a:rPr lang="ar-OM" sz="2400" b="1" dirty="0" smtClean="0"/>
                <a:t>                                - الجزء الذي يحتوي على دم </a:t>
              </a:r>
              <a:r>
                <a:rPr lang="ar-OM" sz="2400" b="1" dirty="0" err="1" smtClean="0"/>
                <a:t>مؤكسج</a:t>
              </a:r>
              <a:r>
                <a:rPr lang="ar-OM" sz="2400" b="1" dirty="0" smtClean="0"/>
                <a:t> :</a:t>
              </a:r>
            </a:p>
            <a:p>
              <a:r>
                <a:rPr lang="ar-OM" sz="2400" b="1" dirty="0"/>
                <a:t> </a:t>
              </a:r>
              <a:r>
                <a:rPr lang="ar-OM" sz="2400" b="1" dirty="0" smtClean="0"/>
                <a:t>                                 أ- الاذين </a:t>
              </a:r>
              <a:r>
                <a:rPr lang="ar-OM" sz="2400" b="1" dirty="0"/>
                <a:t>الأيمن</a:t>
              </a:r>
              <a:r>
                <a:rPr lang="ar-OM" sz="2400" b="1" dirty="0" smtClean="0"/>
                <a:t>                        ب- الاذين الايسر </a:t>
              </a:r>
            </a:p>
            <a:p>
              <a:r>
                <a:rPr lang="ar-OM" sz="2400" b="1" dirty="0"/>
                <a:t> </a:t>
              </a:r>
              <a:r>
                <a:rPr lang="ar-OM" sz="2400" b="1" dirty="0" smtClean="0"/>
                <a:t>                                 ج- البطين الأيمن                       د- الصمامات</a:t>
              </a:r>
              <a:endParaRPr lang="en-US" sz="2400" b="1" dirty="0"/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0" y="6000630"/>
            <a:ext cx="12192000" cy="857370"/>
            <a:chOff x="0" y="6000630"/>
            <a:chExt cx="12192000" cy="857370"/>
          </a:xfrm>
        </p:grpSpPr>
        <p:pic>
          <p:nvPicPr>
            <p:cNvPr id="12" name="صورة 11" descr="لقطة الشاشة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91" y="6309360"/>
              <a:ext cx="5190309" cy="548640"/>
            </a:xfrm>
            <a:prstGeom prst="rect">
              <a:avLst/>
            </a:prstGeom>
          </p:spPr>
        </p:pic>
        <p:pic>
          <p:nvPicPr>
            <p:cNvPr id="13" name="صورة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00630"/>
              <a:ext cx="1114581" cy="857370"/>
            </a:xfrm>
            <a:prstGeom prst="rect">
              <a:avLst/>
            </a:prstGeom>
          </p:spPr>
        </p:pic>
        <p:sp>
          <p:nvSpPr>
            <p:cNvPr id="14" name="مربع نص 13"/>
            <p:cNvSpPr txBox="1"/>
            <p:nvPr/>
          </p:nvSpPr>
          <p:spPr>
            <a:xfrm>
              <a:off x="7106195" y="6383625"/>
              <a:ext cx="1959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/>
                <a:t>سالم الجـــــــــــــابري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6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لقطة الشاشة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8" t="6318" r="190" b="50380"/>
          <a:stretch/>
        </p:blipFill>
        <p:spPr>
          <a:xfrm>
            <a:off x="2504147" y="3372364"/>
            <a:ext cx="7997573" cy="572619"/>
          </a:xfrm>
          <a:prstGeom prst="rect">
            <a:avLst/>
          </a:prstGeom>
        </p:spPr>
      </p:pic>
      <p:grpSp>
        <p:nvGrpSpPr>
          <p:cNvPr id="15" name="مجموعة 14"/>
          <p:cNvGrpSpPr/>
          <p:nvPr/>
        </p:nvGrpSpPr>
        <p:grpSpPr>
          <a:xfrm>
            <a:off x="1905965" y="3930289"/>
            <a:ext cx="8595755" cy="569469"/>
            <a:chOff x="951658" y="1933303"/>
            <a:chExt cx="8595755" cy="569469"/>
          </a:xfrm>
        </p:grpSpPr>
        <p:pic>
          <p:nvPicPr>
            <p:cNvPr id="13" name="صورة 12" descr="لقطة الشاشة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" t="6556" r="51548" b="50381"/>
            <a:stretch/>
          </p:blipFill>
          <p:spPr>
            <a:xfrm>
              <a:off x="1854926" y="1933303"/>
              <a:ext cx="7692487" cy="569469"/>
            </a:xfrm>
            <a:prstGeom prst="rect">
              <a:avLst/>
            </a:prstGeom>
          </p:spPr>
        </p:pic>
        <p:pic>
          <p:nvPicPr>
            <p:cNvPr id="14" name="صورة 13" descr="لقطة الشاشة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47" t="55931" r="781" b="7670"/>
            <a:stretch/>
          </p:blipFill>
          <p:spPr>
            <a:xfrm>
              <a:off x="951658" y="2021446"/>
              <a:ext cx="903268" cy="481326"/>
            </a:xfrm>
            <a:prstGeom prst="rect">
              <a:avLst/>
            </a:prstGeom>
          </p:spPr>
        </p:pic>
      </p:grpSp>
      <p:grpSp>
        <p:nvGrpSpPr>
          <p:cNvPr id="18" name="مجموعة 17"/>
          <p:cNvGrpSpPr/>
          <p:nvPr/>
        </p:nvGrpSpPr>
        <p:grpSpPr>
          <a:xfrm>
            <a:off x="1690095" y="4930975"/>
            <a:ext cx="8680278" cy="1035880"/>
            <a:chOff x="867135" y="2607587"/>
            <a:chExt cx="8680278" cy="1035880"/>
          </a:xfrm>
        </p:grpSpPr>
        <p:pic>
          <p:nvPicPr>
            <p:cNvPr id="16" name="صورة 15" descr="لقطة الشاشة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t="55853" r="7368" b="6654"/>
            <a:stretch/>
          </p:blipFill>
          <p:spPr>
            <a:xfrm>
              <a:off x="867135" y="2607587"/>
              <a:ext cx="8680278" cy="495800"/>
            </a:xfrm>
            <a:prstGeom prst="rect">
              <a:avLst/>
            </a:prstGeom>
          </p:spPr>
        </p:pic>
        <p:pic>
          <p:nvPicPr>
            <p:cNvPr id="17" name="صورة 16" descr="لقطة الشاشة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4" t="53521" r="62002" b="5638"/>
            <a:stretch/>
          </p:blipFill>
          <p:spPr>
            <a:xfrm>
              <a:off x="5519826" y="3103387"/>
              <a:ext cx="4007225" cy="540080"/>
            </a:xfrm>
            <a:prstGeom prst="rect">
              <a:avLst/>
            </a:prstGeom>
          </p:spPr>
        </p:pic>
      </p:grpSp>
      <p:grpSp>
        <p:nvGrpSpPr>
          <p:cNvPr id="21" name="مجموعة 20"/>
          <p:cNvGrpSpPr/>
          <p:nvPr/>
        </p:nvGrpSpPr>
        <p:grpSpPr>
          <a:xfrm>
            <a:off x="3564180" y="2176413"/>
            <a:ext cx="8352079" cy="1571625"/>
            <a:chOff x="3720934" y="164733"/>
            <a:chExt cx="8352079" cy="1571625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4288" y="164733"/>
              <a:ext cx="1228725" cy="1571625"/>
            </a:xfrm>
            <a:prstGeom prst="rect">
              <a:avLst/>
            </a:prstGeom>
          </p:spPr>
        </p:pic>
        <p:pic>
          <p:nvPicPr>
            <p:cNvPr id="11" name="صورة 10" descr="لقطة الشاشة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7E0BF"/>
                </a:clrFrom>
                <a:clrTo>
                  <a:srgbClr val="C7E0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934" y="233745"/>
              <a:ext cx="6937540" cy="910596"/>
            </a:xfrm>
            <a:prstGeom prst="rect">
              <a:avLst/>
            </a:prstGeom>
          </p:spPr>
        </p:pic>
        <p:pic>
          <p:nvPicPr>
            <p:cNvPr id="20" name="صورة 19" descr="لقطة الشاشة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040" y="653143"/>
              <a:ext cx="1097280" cy="498215"/>
            </a:xfrm>
            <a:prstGeom prst="rect">
              <a:avLst/>
            </a:prstGeom>
          </p:spPr>
        </p:pic>
      </p:grpSp>
      <p:grpSp>
        <p:nvGrpSpPr>
          <p:cNvPr id="24" name="مجموعة 23"/>
          <p:cNvGrpSpPr/>
          <p:nvPr/>
        </p:nvGrpSpPr>
        <p:grpSpPr>
          <a:xfrm>
            <a:off x="4635763" y="0"/>
            <a:ext cx="7371936" cy="1571625"/>
            <a:chOff x="4635763" y="0"/>
            <a:chExt cx="7371936" cy="1571625"/>
          </a:xfrm>
        </p:grpSpPr>
        <p:pic>
          <p:nvPicPr>
            <p:cNvPr id="22" name="صورة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8974" y="0"/>
              <a:ext cx="1228725" cy="1571625"/>
            </a:xfrm>
            <a:prstGeom prst="rect">
              <a:avLst/>
            </a:prstGeom>
          </p:spPr>
        </p:pic>
        <p:pic>
          <p:nvPicPr>
            <p:cNvPr id="23" name="صورة 22" descr="لقطة الشاشة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C7E0BF"/>
                </a:clrFrom>
                <a:clrTo>
                  <a:srgbClr val="C7E0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763" y="186226"/>
              <a:ext cx="5957397" cy="897991"/>
            </a:xfrm>
            <a:prstGeom prst="rect">
              <a:avLst/>
            </a:prstGeom>
          </p:spPr>
        </p:pic>
      </p:grpSp>
      <p:pic>
        <p:nvPicPr>
          <p:cNvPr id="25" name="صورة 24" descr="لقطة الشاشة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9" y="1099689"/>
            <a:ext cx="10071614" cy="664447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0" y="6000630"/>
            <a:ext cx="12192000" cy="857370"/>
            <a:chOff x="0" y="6000630"/>
            <a:chExt cx="12192000" cy="857370"/>
          </a:xfrm>
        </p:grpSpPr>
        <p:pic>
          <p:nvPicPr>
            <p:cNvPr id="26" name="صورة 25" descr="لقطة الشاشة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91" y="6309360"/>
              <a:ext cx="5190309" cy="548640"/>
            </a:xfrm>
            <a:prstGeom prst="rect">
              <a:avLst/>
            </a:prstGeom>
          </p:spPr>
        </p:pic>
        <p:pic>
          <p:nvPicPr>
            <p:cNvPr id="27" name="صورة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00630"/>
              <a:ext cx="1114581" cy="857370"/>
            </a:xfrm>
            <a:prstGeom prst="rect">
              <a:avLst/>
            </a:prstGeom>
          </p:spPr>
        </p:pic>
        <p:sp>
          <p:nvSpPr>
            <p:cNvPr id="28" name="مربع نص 27"/>
            <p:cNvSpPr txBox="1"/>
            <p:nvPr/>
          </p:nvSpPr>
          <p:spPr>
            <a:xfrm>
              <a:off x="7106195" y="6383625"/>
              <a:ext cx="1959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/>
                <a:t>سالم الجـــــــــــــابري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70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0" t="1980" b="89604"/>
          <a:stretch/>
        </p:blipFill>
        <p:spPr>
          <a:xfrm>
            <a:off x="5290457" y="104502"/>
            <a:ext cx="6901544" cy="444137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11224" r="40060" b="12289"/>
          <a:stretch/>
        </p:blipFill>
        <p:spPr>
          <a:xfrm>
            <a:off x="727162" y="896434"/>
            <a:ext cx="3997235" cy="4858298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9" t="92659" r="5375" b="-2"/>
          <a:stretch/>
        </p:blipFill>
        <p:spPr>
          <a:xfrm>
            <a:off x="6544491" y="836022"/>
            <a:ext cx="5503817" cy="387530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93649" r="59770" b="658"/>
          <a:stretch/>
        </p:blipFill>
        <p:spPr>
          <a:xfrm>
            <a:off x="7513318" y="1360712"/>
            <a:ext cx="3566161" cy="30044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0" t="1980" b="89604"/>
          <a:stretch/>
        </p:blipFill>
        <p:spPr>
          <a:xfrm>
            <a:off x="5290456" y="104502"/>
            <a:ext cx="6901544" cy="444137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9" t="92659" r="5375" b="-2"/>
          <a:stretch/>
        </p:blipFill>
        <p:spPr>
          <a:xfrm>
            <a:off x="6544490" y="836022"/>
            <a:ext cx="5503817" cy="387530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93649" r="59770" b="658"/>
          <a:stretch/>
        </p:blipFill>
        <p:spPr>
          <a:xfrm>
            <a:off x="7513317" y="1360712"/>
            <a:ext cx="3566161" cy="300445"/>
          </a:xfrm>
          <a:prstGeom prst="rect">
            <a:avLst/>
          </a:prstGeom>
        </p:spPr>
      </p:pic>
      <p:grpSp>
        <p:nvGrpSpPr>
          <p:cNvPr id="13" name="مجموعة 12"/>
          <p:cNvGrpSpPr/>
          <p:nvPr/>
        </p:nvGrpSpPr>
        <p:grpSpPr>
          <a:xfrm>
            <a:off x="6204856" y="1736271"/>
            <a:ext cx="5843451" cy="1608907"/>
            <a:chOff x="6348548" y="2011679"/>
            <a:chExt cx="5843451" cy="1608907"/>
          </a:xfrm>
        </p:grpSpPr>
        <p:pic>
          <p:nvPicPr>
            <p:cNvPr id="10" name="صورة 9" descr="لقطة الشاشة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66" t="133" b="57374"/>
            <a:stretch/>
          </p:blipFill>
          <p:spPr>
            <a:xfrm>
              <a:off x="6348548" y="2011679"/>
              <a:ext cx="5843451" cy="1188721"/>
            </a:xfrm>
            <a:prstGeom prst="rect">
              <a:avLst/>
            </a:prstGeom>
          </p:spPr>
        </p:pic>
        <p:pic>
          <p:nvPicPr>
            <p:cNvPr id="11" name="صورة 10" descr="لقطة الشاشة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" t="22080" r="58231" b="60176"/>
            <a:stretch/>
          </p:blipFill>
          <p:spPr>
            <a:xfrm>
              <a:off x="7929154" y="3124197"/>
              <a:ext cx="3500846" cy="496389"/>
            </a:xfrm>
            <a:prstGeom prst="rect">
              <a:avLst/>
            </a:prstGeom>
          </p:spPr>
        </p:pic>
        <p:pic>
          <p:nvPicPr>
            <p:cNvPr id="12" name="صورة 11" descr="لقطة الشاشة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15" t="41381" r="8135" b="42275"/>
            <a:stretch/>
          </p:blipFill>
          <p:spPr>
            <a:xfrm>
              <a:off x="7315199" y="3143791"/>
              <a:ext cx="613955" cy="457200"/>
            </a:xfrm>
            <a:prstGeom prst="rect">
              <a:avLst/>
            </a:prstGeom>
          </p:spPr>
        </p:pic>
      </p:grpSp>
      <p:grpSp>
        <p:nvGrpSpPr>
          <p:cNvPr id="17" name="مجموعة 16"/>
          <p:cNvGrpSpPr/>
          <p:nvPr/>
        </p:nvGrpSpPr>
        <p:grpSpPr>
          <a:xfrm>
            <a:off x="5159829" y="3406134"/>
            <a:ext cx="6888478" cy="1051562"/>
            <a:chOff x="5159829" y="3406134"/>
            <a:chExt cx="6888478" cy="1051562"/>
          </a:xfrm>
        </p:grpSpPr>
        <p:pic>
          <p:nvPicPr>
            <p:cNvPr id="14" name="صورة 13" descr="لقطة الشاشة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43" t="61615" r="655" b="20173"/>
            <a:stretch/>
          </p:blipFill>
          <p:spPr>
            <a:xfrm>
              <a:off x="5159829" y="3406134"/>
              <a:ext cx="6888478" cy="509452"/>
            </a:xfrm>
            <a:prstGeom prst="rect">
              <a:avLst/>
            </a:prstGeom>
          </p:spPr>
        </p:pic>
        <p:pic>
          <p:nvPicPr>
            <p:cNvPr id="15" name="صورة 14" descr="لقطة الشاشة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" t="59982" r="70769" b="20873"/>
            <a:stretch/>
          </p:blipFill>
          <p:spPr>
            <a:xfrm>
              <a:off x="8921932" y="3922119"/>
              <a:ext cx="2821577" cy="535577"/>
            </a:xfrm>
            <a:prstGeom prst="rect">
              <a:avLst/>
            </a:prstGeom>
          </p:spPr>
        </p:pic>
        <p:pic>
          <p:nvPicPr>
            <p:cNvPr id="16" name="صورة 15" descr="لقطة الشاشة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38" t="80916" r="4318" b="3207"/>
            <a:stretch/>
          </p:blipFill>
          <p:spPr>
            <a:xfrm>
              <a:off x="7929154" y="4009200"/>
              <a:ext cx="992778" cy="444137"/>
            </a:xfrm>
            <a:prstGeom prst="rect">
              <a:avLst/>
            </a:prstGeom>
          </p:spPr>
        </p:pic>
      </p:grpSp>
      <p:pic>
        <p:nvPicPr>
          <p:cNvPr id="18" name="صورة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7989" cy="1090705"/>
          </a:xfrm>
          <a:prstGeom prst="rect">
            <a:avLst/>
          </a:prstGeom>
        </p:spPr>
      </p:pic>
      <p:pic>
        <p:nvPicPr>
          <p:cNvPr id="19" name="صورة 18" descr="لقطة الشاشة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302082"/>
            <a:ext cx="1162212" cy="400106"/>
          </a:xfrm>
          <a:prstGeom prst="rect">
            <a:avLst/>
          </a:prstGeom>
        </p:spPr>
      </p:pic>
      <p:pic>
        <p:nvPicPr>
          <p:cNvPr id="20" name="صورة 19" descr="لقطة الشاشة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493" y="4045505"/>
            <a:ext cx="1324160" cy="371527"/>
          </a:xfrm>
          <a:prstGeom prst="rect">
            <a:avLst/>
          </a:prstGeom>
        </p:spPr>
      </p:pic>
      <p:cxnSp>
        <p:nvCxnSpPr>
          <p:cNvPr id="22" name="رابط كسهم مستقيم 21"/>
          <p:cNvCxnSpPr/>
          <p:nvPr/>
        </p:nvCxnSpPr>
        <p:spPr>
          <a:xfrm>
            <a:off x="4101737" y="1946366"/>
            <a:ext cx="91440" cy="755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4101737" y="3544208"/>
            <a:ext cx="91440" cy="687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V="1">
            <a:off x="1348568" y="3887738"/>
            <a:ext cx="13778" cy="8841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V="1">
            <a:off x="1393930" y="1860007"/>
            <a:ext cx="13778" cy="8841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مجموعة 34"/>
          <p:cNvGrpSpPr/>
          <p:nvPr/>
        </p:nvGrpSpPr>
        <p:grpSpPr>
          <a:xfrm>
            <a:off x="4493623" y="4702628"/>
            <a:ext cx="7628709" cy="1528373"/>
            <a:chOff x="4493623" y="4702628"/>
            <a:chExt cx="7628709" cy="1528373"/>
          </a:xfrm>
        </p:grpSpPr>
        <p:pic>
          <p:nvPicPr>
            <p:cNvPr id="30" name="صورة 29" descr="لقطة الشاشة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85" t="7575" b="63816"/>
            <a:stretch/>
          </p:blipFill>
          <p:spPr>
            <a:xfrm>
              <a:off x="4898571" y="4702628"/>
              <a:ext cx="7158444" cy="378823"/>
            </a:xfrm>
            <a:prstGeom prst="rect">
              <a:avLst/>
            </a:prstGeom>
          </p:spPr>
        </p:pic>
        <p:pic>
          <p:nvPicPr>
            <p:cNvPr id="31" name="صورة 30" descr="لقطة الشاشة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t="3959" r="65513" b="59540"/>
            <a:stretch/>
          </p:blipFill>
          <p:spPr>
            <a:xfrm>
              <a:off x="8425543" y="5068388"/>
              <a:ext cx="3696789" cy="483326"/>
            </a:xfrm>
            <a:prstGeom prst="rect">
              <a:avLst/>
            </a:prstGeom>
          </p:spPr>
        </p:pic>
        <p:pic>
          <p:nvPicPr>
            <p:cNvPr id="32" name="صورة 31" descr="لقطة الشاشة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73" t="36514" r="603" b="34219"/>
            <a:stretch/>
          </p:blipFill>
          <p:spPr>
            <a:xfrm>
              <a:off x="4493623" y="5094515"/>
              <a:ext cx="3901438" cy="387532"/>
            </a:xfrm>
            <a:prstGeom prst="rect">
              <a:avLst/>
            </a:prstGeom>
          </p:spPr>
        </p:pic>
        <p:pic>
          <p:nvPicPr>
            <p:cNvPr id="33" name="صورة 32" descr="لقطة الشاشة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6" t="37172" r="36534" b="35127"/>
            <a:stretch/>
          </p:blipFill>
          <p:spPr>
            <a:xfrm>
              <a:off x="4751422" y="5466529"/>
              <a:ext cx="6992087" cy="366819"/>
            </a:xfrm>
            <a:prstGeom prst="rect">
              <a:avLst/>
            </a:prstGeom>
          </p:spPr>
        </p:pic>
        <p:pic>
          <p:nvPicPr>
            <p:cNvPr id="34" name="صورة 33" descr="لقطة الشاشة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8" t="67201" r="619" b="3900"/>
            <a:stretch/>
          </p:blipFill>
          <p:spPr>
            <a:xfrm>
              <a:off x="4493623" y="5848346"/>
              <a:ext cx="7476431" cy="382655"/>
            </a:xfrm>
            <a:prstGeom prst="rect">
              <a:avLst/>
            </a:prstGeom>
          </p:spPr>
        </p:pic>
      </p:grpSp>
      <p:grpSp>
        <p:nvGrpSpPr>
          <p:cNvPr id="36" name="مجموعة 35"/>
          <p:cNvGrpSpPr/>
          <p:nvPr/>
        </p:nvGrpSpPr>
        <p:grpSpPr>
          <a:xfrm>
            <a:off x="0" y="6180906"/>
            <a:ext cx="12192000" cy="677094"/>
            <a:chOff x="0" y="6000630"/>
            <a:chExt cx="12192000" cy="857370"/>
          </a:xfrm>
        </p:grpSpPr>
        <p:pic>
          <p:nvPicPr>
            <p:cNvPr id="37" name="صورة 36" descr="لقطة الشاشة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91" y="6309360"/>
              <a:ext cx="5190309" cy="548640"/>
            </a:xfrm>
            <a:prstGeom prst="rect">
              <a:avLst/>
            </a:prstGeom>
          </p:spPr>
        </p:pic>
        <p:pic>
          <p:nvPicPr>
            <p:cNvPr id="38" name="صورة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00630"/>
              <a:ext cx="1114581" cy="857370"/>
            </a:xfrm>
            <a:prstGeom prst="rect">
              <a:avLst/>
            </a:prstGeom>
          </p:spPr>
        </p:pic>
        <p:sp>
          <p:nvSpPr>
            <p:cNvPr id="39" name="مربع نص 38"/>
            <p:cNvSpPr txBox="1"/>
            <p:nvPr/>
          </p:nvSpPr>
          <p:spPr>
            <a:xfrm>
              <a:off x="7106195" y="6383625"/>
              <a:ext cx="1959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/>
                <a:t>سالم الجـــــــــــــابري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6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894114" cy="1362075"/>
          </a:xfrm>
          <a:prstGeom prst="rect">
            <a:avLst/>
          </a:prstGeom>
        </p:spPr>
      </p:pic>
      <p:grpSp>
        <p:nvGrpSpPr>
          <p:cNvPr id="5" name="مجموعة 4"/>
          <p:cNvGrpSpPr/>
          <p:nvPr/>
        </p:nvGrpSpPr>
        <p:grpSpPr>
          <a:xfrm>
            <a:off x="2037806" y="0"/>
            <a:ext cx="10049691" cy="6596744"/>
            <a:chOff x="2142309" y="-1"/>
            <a:chExt cx="10049691" cy="6596744"/>
          </a:xfrm>
        </p:grpSpPr>
        <p:pic>
          <p:nvPicPr>
            <p:cNvPr id="2" name="صورة 1" descr="لقطة الشاشة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309" y="-1"/>
              <a:ext cx="10049691" cy="5956663"/>
            </a:xfrm>
            <a:prstGeom prst="rect">
              <a:avLst/>
            </a:prstGeom>
          </p:spPr>
        </p:pic>
        <p:pic>
          <p:nvPicPr>
            <p:cNvPr id="4" name="صورة 3" descr="لقطة الشاشة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96" y="6061166"/>
              <a:ext cx="4981303" cy="535577"/>
            </a:xfrm>
            <a:prstGeom prst="rect">
              <a:avLst/>
            </a:prstGeom>
          </p:spPr>
        </p:pic>
      </p:grpSp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1" y="2547384"/>
            <a:ext cx="2802487" cy="2622609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7" t="4987" b="77723"/>
          <a:stretch/>
        </p:blipFill>
        <p:spPr>
          <a:xfrm>
            <a:off x="2772893" y="6139543"/>
            <a:ext cx="4289758" cy="3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1175657" y="0"/>
            <a:ext cx="11016343" cy="3574868"/>
            <a:chOff x="1175657" y="0"/>
            <a:chExt cx="11016343" cy="3574868"/>
          </a:xfrm>
        </p:grpSpPr>
        <p:pic>
          <p:nvPicPr>
            <p:cNvPr id="2" name="صورة 1" descr="لقطة الشاشة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80"/>
            <a:stretch/>
          </p:blipFill>
          <p:spPr>
            <a:xfrm>
              <a:off x="1175657" y="0"/>
              <a:ext cx="11016343" cy="1528354"/>
            </a:xfrm>
            <a:prstGeom prst="rect">
              <a:avLst/>
            </a:prstGeom>
          </p:spPr>
        </p:pic>
        <p:pic>
          <p:nvPicPr>
            <p:cNvPr id="3" name="صورة 2" descr="لقطة الشاشة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" t="58287" r="119" b="9393"/>
            <a:stretch/>
          </p:blipFill>
          <p:spPr>
            <a:xfrm>
              <a:off x="1175657" y="2046514"/>
              <a:ext cx="11016343" cy="1528354"/>
            </a:xfrm>
            <a:prstGeom prst="rect">
              <a:avLst/>
            </a:prstGeom>
          </p:spPr>
        </p:pic>
      </p:grpSp>
      <p:pic>
        <p:nvPicPr>
          <p:cNvPr id="5" name="صورة 4" descr="لقطة الشاشة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6" t="28239" r="116" b="53875"/>
          <a:stretch/>
        </p:blipFill>
        <p:spPr>
          <a:xfrm>
            <a:off x="9052559" y="1136469"/>
            <a:ext cx="1066799" cy="391885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495630" y="3635828"/>
            <a:ext cx="11308838" cy="1661225"/>
            <a:chOff x="495630" y="3635828"/>
            <a:chExt cx="11308838" cy="1661225"/>
          </a:xfrm>
        </p:grpSpPr>
        <p:pic>
          <p:nvPicPr>
            <p:cNvPr id="6" name="صورة 5" descr="لقطة الشاشة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" t="56262" r="-117" b="2003"/>
            <a:stretch/>
          </p:blipFill>
          <p:spPr>
            <a:xfrm>
              <a:off x="509452" y="3635828"/>
              <a:ext cx="11295016" cy="914400"/>
            </a:xfrm>
            <a:prstGeom prst="rect">
              <a:avLst/>
            </a:prstGeom>
          </p:spPr>
        </p:pic>
        <p:pic>
          <p:nvPicPr>
            <p:cNvPr id="7" name="صورة 6" descr="لقطة الشاشة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30" y="4382525"/>
              <a:ext cx="11269648" cy="914528"/>
            </a:xfrm>
            <a:prstGeom prst="rect">
              <a:avLst/>
            </a:prstGeom>
          </p:spPr>
        </p:pic>
      </p:grpSp>
      <p:grpSp>
        <p:nvGrpSpPr>
          <p:cNvPr id="9" name="مجموعة 8"/>
          <p:cNvGrpSpPr/>
          <p:nvPr/>
        </p:nvGrpSpPr>
        <p:grpSpPr>
          <a:xfrm>
            <a:off x="0" y="6000630"/>
            <a:ext cx="12192000" cy="857370"/>
            <a:chOff x="0" y="6000630"/>
            <a:chExt cx="12192000" cy="857370"/>
          </a:xfrm>
        </p:grpSpPr>
        <p:pic>
          <p:nvPicPr>
            <p:cNvPr id="10" name="صورة 9" descr="لقطة الشاشة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91" y="6309360"/>
              <a:ext cx="5190309" cy="548640"/>
            </a:xfrm>
            <a:prstGeom prst="rect">
              <a:avLst/>
            </a:prstGeom>
          </p:spPr>
        </p:pic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00630"/>
              <a:ext cx="1114581" cy="857370"/>
            </a:xfrm>
            <a:prstGeom prst="rect">
              <a:avLst/>
            </a:prstGeom>
          </p:spPr>
        </p:pic>
        <p:sp>
          <p:nvSpPr>
            <p:cNvPr id="12" name="مربع نص 11"/>
            <p:cNvSpPr txBox="1"/>
            <p:nvPr/>
          </p:nvSpPr>
          <p:spPr>
            <a:xfrm>
              <a:off x="7106195" y="6383625"/>
              <a:ext cx="1959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/>
                <a:t>سالم الجـــــــــــــابري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05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160" y="836023"/>
            <a:ext cx="5525589" cy="560396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45" y="2247726"/>
            <a:ext cx="3253607" cy="2440205"/>
          </a:xfrm>
          <a:prstGeom prst="rect">
            <a:avLst/>
          </a:prstGeom>
        </p:spPr>
      </p:pic>
      <p:pic>
        <p:nvPicPr>
          <p:cNvPr id="7" name="Picture 2" descr="القلب: تشريح القلب ووظائفه وآلية عمل القلب - طب فاكت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21" y="58062"/>
            <a:ext cx="2195739" cy="11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2" name="صورة 1" descr="لقطة الشاشة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377" y="2595525"/>
              <a:ext cx="7092628" cy="1744608"/>
            </a:xfrm>
            <a:prstGeom prst="rect">
              <a:avLst/>
            </a:prstGeom>
          </p:spPr>
        </p:pic>
        <p:pic>
          <p:nvPicPr>
            <p:cNvPr id="5" name="صورة 4" descr="لقطة الشاشة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2000" cy="1254034"/>
            </a:xfrm>
            <a:prstGeom prst="rect">
              <a:avLst/>
            </a:prstGeom>
          </p:spPr>
        </p:pic>
        <p:pic>
          <p:nvPicPr>
            <p:cNvPr id="6" name="صورة 5" descr="لقطة الشاشة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91" y="6309360"/>
              <a:ext cx="5190309" cy="548640"/>
            </a:xfrm>
            <a:prstGeom prst="rect">
              <a:avLst/>
            </a:prstGeom>
          </p:spPr>
        </p:pic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00630"/>
              <a:ext cx="1114581" cy="857370"/>
            </a:xfrm>
            <a:prstGeom prst="rect">
              <a:avLst/>
            </a:prstGeom>
          </p:spPr>
        </p:pic>
        <p:sp>
          <p:nvSpPr>
            <p:cNvPr id="9" name="مربع نص 8"/>
            <p:cNvSpPr txBox="1"/>
            <p:nvPr/>
          </p:nvSpPr>
          <p:spPr>
            <a:xfrm>
              <a:off x="7106195" y="6383625"/>
              <a:ext cx="1959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/>
                <a:t>سالم الجـــــــــــــابري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9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/>
          <p:cNvGrpSpPr/>
          <p:nvPr/>
        </p:nvGrpSpPr>
        <p:grpSpPr>
          <a:xfrm>
            <a:off x="3198888" y="1222315"/>
            <a:ext cx="5305033" cy="2274265"/>
            <a:chOff x="3198888" y="1222315"/>
            <a:chExt cx="5305033" cy="2274265"/>
          </a:xfrm>
        </p:grpSpPr>
        <p:pic>
          <p:nvPicPr>
            <p:cNvPr id="2" name="صورة 1" descr="لقطة الشاشة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" r="23636" b="12166"/>
            <a:stretch/>
          </p:blipFill>
          <p:spPr>
            <a:xfrm>
              <a:off x="4446230" y="1704107"/>
              <a:ext cx="4057691" cy="131068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888" y="1222315"/>
              <a:ext cx="1832408" cy="2274265"/>
            </a:xfrm>
            <a:prstGeom prst="rect">
              <a:avLst/>
            </a:prstGeom>
          </p:spPr>
        </p:pic>
      </p:grpSp>
      <p:grpSp>
        <p:nvGrpSpPr>
          <p:cNvPr id="10" name="مجموعة 9"/>
          <p:cNvGrpSpPr/>
          <p:nvPr/>
        </p:nvGrpSpPr>
        <p:grpSpPr>
          <a:xfrm>
            <a:off x="4141217" y="0"/>
            <a:ext cx="4693841" cy="699802"/>
            <a:chOff x="4240645" y="896382"/>
            <a:chExt cx="4075953" cy="367512"/>
          </a:xfrm>
        </p:grpSpPr>
        <p:pic>
          <p:nvPicPr>
            <p:cNvPr id="8" name="صورة 7" descr="لقطة الشاشة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70" b="84189"/>
            <a:stretch/>
          </p:blipFill>
          <p:spPr>
            <a:xfrm>
              <a:off x="5037480" y="896382"/>
              <a:ext cx="3279118" cy="367512"/>
            </a:xfrm>
            <a:prstGeom prst="rect">
              <a:avLst/>
            </a:prstGeom>
          </p:spPr>
        </p:pic>
        <p:pic>
          <p:nvPicPr>
            <p:cNvPr id="9" name="صورة 8" descr="لقطة الشاشة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63" t="18059" r="900" b="68454"/>
            <a:stretch/>
          </p:blipFill>
          <p:spPr>
            <a:xfrm>
              <a:off x="4240645" y="950386"/>
              <a:ext cx="796835" cy="313508"/>
            </a:xfrm>
            <a:prstGeom prst="rect">
              <a:avLst/>
            </a:prstGeom>
          </p:spPr>
        </p:pic>
      </p:grpSp>
      <p:sp>
        <p:nvSpPr>
          <p:cNvPr id="11" name="سهم إلى اليمين 10"/>
          <p:cNvSpPr/>
          <p:nvPr/>
        </p:nvSpPr>
        <p:spPr>
          <a:xfrm rot="16200000">
            <a:off x="5926435" y="766847"/>
            <a:ext cx="1097280" cy="777240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800" b="1" dirty="0" smtClean="0">
                <a:solidFill>
                  <a:srgbClr val="FF0000"/>
                </a:solidFill>
              </a:rPr>
              <a:t>فائدته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4426699" y="3680857"/>
            <a:ext cx="4162193" cy="1019753"/>
            <a:chOff x="4598125" y="3715066"/>
            <a:chExt cx="3640623" cy="785819"/>
          </a:xfrm>
        </p:grpSpPr>
        <p:sp>
          <p:nvSpPr>
            <p:cNvPr id="15" name="سحابة 14"/>
            <p:cNvSpPr/>
            <p:nvPr/>
          </p:nvSpPr>
          <p:spPr>
            <a:xfrm>
              <a:off x="4598125" y="3715066"/>
              <a:ext cx="3640623" cy="785819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صورة 15" descr="لقطة الشاشة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8" t="15473" r="27876" b="68832"/>
            <a:stretch/>
          </p:blipFill>
          <p:spPr>
            <a:xfrm>
              <a:off x="4978775" y="3728595"/>
              <a:ext cx="2992600" cy="580996"/>
            </a:xfrm>
            <a:prstGeom prst="rect">
              <a:avLst/>
            </a:prstGeom>
          </p:spPr>
        </p:pic>
      </p:grpSp>
      <p:sp>
        <p:nvSpPr>
          <p:cNvPr id="18" name="سهم إلى اليسار 17"/>
          <p:cNvSpPr/>
          <p:nvPr/>
        </p:nvSpPr>
        <p:spPr>
          <a:xfrm rot="16200000">
            <a:off x="5952563" y="2977503"/>
            <a:ext cx="1045028" cy="777239"/>
          </a:xfrm>
          <a:prstGeom prst="lef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800" b="1" dirty="0" smtClean="0">
                <a:solidFill>
                  <a:srgbClr val="FF0000"/>
                </a:solidFill>
              </a:rPr>
              <a:t>هــــو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سهم إلى اليسار 19"/>
          <p:cNvSpPr/>
          <p:nvPr/>
        </p:nvSpPr>
        <p:spPr>
          <a:xfrm>
            <a:off x="9257629" y="5436470"/>
            <a:ext cx="1045028" cy="608281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فائدته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2" name="صورة 21" descr="لقطة الشاشة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8" t="31036" r="1110" b="54171"/>
          <a:stretch/>
        </p:blipFill>
        <p:spPr>
          <a:xfrm>
            <a:off x="1518344" y="3854715"/>
            <a:ext cx="1789612" cy="574765"/>
          </a:xfrm>
          <a:prstGeom prst="rect">
            <a:avLst/>
          </a:prstGeom>
          <a:ln w="57150" cmpd="dbl">
            <a:solidFill>
              <a:srgbClr val="7030A0"/>
            </a:solidFill>
          </a:ln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68" y="3496580"/>
            <a:ext cx="1098285" cy="1618475"/>
          </a:xfrm>
          <a:prstGeom prst="rect">
            <a:avLst/>
          </a:prstGeom>
        </p:spPr>
      </p:pic>
      <p:sp>
        <p:nvSpPr>
          <p:cNvPr id="26" name="سهم إلى اليمين 25"/>
          <p:cNvSpPr/>
          <p:nvPr/>
        </p:nvSpPr>
        <p:spPr>
          <a:xfrm>
            <a:off x="8642315" y="3719678"/>
            <a:ext cx="1365124" cy="77724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مزودة بــ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10087954" y="3646334"/>
            <a:ext cx="1632858" cy="824130"/>
            <a:chOff x="10087954" y="3703064"/>
            <a:chExt cx="1632858" cy="824130"/>
          </a:xfrm>
        </p:grpSpPr>
        <p:sp>
          <p:nvSpPr>
            <p:cNvPr id="27" name="مستطيل مستدير الزوايا 26"/>
            <p:cNvSpPr/>
            <p:nvPr/>
          </p:nvSpPr>
          <p:spPr>
            <a:xfrm>
              <a:off x="10087954" y="3713176"/>
              <a:ext cx="1632858" cy="8140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صورة 28" descr="لقطة الشاشة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32" t="30131" r="41525" b="55493"/>
            <a:stretch/>
          </p:blipFill>
          <p:spPr>
            <a:xfrm>
              <a:off x="10194799" y="3703064"/>
              <a:ext cx="1419165" cy="696196"/>
            </a:xfrm>
            <a:prstGeom prst="rect">
              <a:avLst/>
            </a:prstGeom>
          </p:spPr>
        </p:pic>
      </p:grpSp>
      <p:sp>
        <p:nvSpPr>
          <p:cNvPr id="30" name="سهم إلى اليسار 29"/>
          <p:cNvSpPr/>
          <p:nvPr/>
        </p:nvSpPr>
        <p:spPr>
          <a:xfrm rot="16200000">
            <a:off x="10381868" y="4563404"/>
            <a:ext cx="1045028" cy="608281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تسمى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3" name="صورة 32" descr="لقطة الشاشة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4" y="5428664"/>
            <a:ext cx="1219833" cy="687542"/>
          </a:xfrm>
          <a:prstGeom prst="rect">
            <a:avLst/>
          </a:prstGeom>
          <a:ln w="57150" cmpd="dbl">
            <a:solidFill>
              <a:srgbClr val="7030A0"/>
            </a:solidFill>
          </a:ln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544">
            <a:off x="10995822" y="5084646"/>
            <a:ext cx="1449976" cy="1087482"/>
          </a:xfrm>
          <a:prstGeom prst="rect">
            <a:avLst/>
          </a:prstGeom>
        </p:spPr>
      </p:pic>
      <p:sp>
        <p:nvSpPr>
          <p:cNvPr id="38" name="سهم إلى اليسار 37"/>
          <p:cNvSpPr/>
          <p:nvPr/>
        </p:nvSpPr>
        <p:spPr>
          <a:xfrm>
            <a:off x="3401202" y="3928056"/>
            <a:ext cx="1045028" cy="608281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تسمى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582672" y="5390059"/>
            <a:ext cx="281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400" b="1" dirty="0" smtClean="0">
                <a:solidFill>
                  <a:srgbClr val="7030A0"/>
                </a:solidFill>
              </a:rPr>
              <a:t>يجعل الدم يتدفق في الاوعية الدموية باستمرار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1" name="سهم إلى اليسار 40"/>
          <p:cNvSpPr/>
          <p:nvPr/>
        </p:nvSpPr>
        <p:spPr>
          <a:xfrm>
            <a:off x="5563941" y="5501416"/>
            <a:ext cx="1045028" cy="608281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تضمن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468788" y="5500142"/>
            <a:ext cx="405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صمامات</a:t>
            </a:r>
            <a:r>
              <a:rPr lang="ar-OM" sz="2400" b="1" dirty="0" smtClean="0">
                <a:solidFill>
                  <a:srgbClr val="7030A0"/>
                </a:solidFill>
              </a:rPr>
              <a:t> </a:t>
            </a:r>
            <a:r>
              <a:rPr lang="ar-OM" sz="2400" b="1" dirty="0" smtClean="0">
                <a:solidFill>
                  <a:schemeClr val="accent2">
                    <a:lumMod val="50000"/>
                  </a:schemeClr>
                </a:solidFill>
              </a:rPr>
              <a:t>القلب</a:t>
            </a:r>
            <a:r>
              <a:rPr lang="ar-OM" sz="2400" b="1" dirty="0" smtClean="0">
                <a:solidFill>
                  <a:srgbClr val="7030A0"/>
                </a:solidFill>
              </a:rPr>
              <a:t> و </a:t>
            </a:r>
            <a:r>
              <a:rPr lang="ar-OM" sz="2400" b="1" dirty="0" smtClean="0">
                <a:solidFill>
                  <a:schemeClr val="accent2">
                    <a:lumMod val="50000"/>
                  </a:schemeClr>
                </a:solidFill>
              </a:rPr>
              <a:t>الاوعية الدموية </a:t>
            </a:r>
            <a:r>
              <a:rPr lang="ar-OM" sz="2400" b="1" dirty="0" smtClean="0">
                <a:solidFill>
                  <a:srgbClr val="7030A0"/>
                </a:solidFill>
              </a:rPr>
              <a:t>تدفق الدم في اتجاه واحد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630"/>
            <a:ext cx="111458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6" grpId="0" animBg="1"/>
      <p:bldP spid="30" grpId="0" animBg="1"/>
      <p:bldP spid="38" grpId="0" animBg="1"/>
      <p:bldP spid="39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6000630"/>
            <a:ext cx="12192000" cy="857370"/>
            <a:chOff x="0" y="6000630"/>
            <a:chExt cx="12192000" cy="857370"/>
          </a:xfrm>
        </p:grpSpPr>
        <p:pic>
          <p:nvPicPr>
            <p:cNvPr id="4" name="صورة 3" descr="لقطة الشاشة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91" y="6309360"/>
              <a:ext cx="5190309" cy="548640"/>
            </a:xfrm>
            <a:prstGeom prst="rect">
              <a:avLst/>
            </a:prstGeom>
          </p:spPr>
        </p:pic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00630"/>
              <a:ext cx="1114581" cy="857370"/>
            </a:xfrm>
            <a:prstGeom prst="rect">
              <a:avLst/>
            </a:prstGeom>
          </p:spPr>
        </p:pic>
        <p:sp>
          <p:nvSpPr>
            <p:cNvPr id="6" name="مربع نص 5"/>
            <p:cNvSpPr txBox="1"/>
            <p:nvPr/>
          </p:nvSpPr>
          <p:spPr>
            <a:xfrm>
              <a:off x="7106195" y="6383625"/>
              <a:ext cx="1959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/>
                <a:t>سالم الجـــــــــــــابري</a:t>
              </a:r>
              <a:endParaRPr lang="en-US" sz="2000" b="1" dirty="0"/>
            </a:p>
          </p:txBody>
        </p:sp>
      </p:grp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208">
            <a:off x="1231863" y="-241654"/>
            <a:ext cx="9416838" cy="70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46" y="66631"/>
            <a:ext cx="5434792" cy="70528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7" y="834645"/>
            <a:ext cx="1905000" cy="1657350"/>
          </a:xfrm>
          <a:prstGeom prst="rect">
            <a:avLst/>
          </a:prstGeom>
        </p:spPr>
      </p:pic>
      <p:sp>
        <p:nvSpPr>
          <p:cNvPr id="6" name="سهم منحني إلى اليسار 5"/>
          <p:cNvSpPr/>
          <p:nvPr/>
        </p:nvSpPr>
        <p:spPr>
          <a:xfrm>
            <a:off x="8836122" y="2010414"/>
            <a:ext cx="941935" cy="1685109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كم عدد حجرات القلب؟ وما هي وظائفها؟ Heart Chambers | الطبي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1421" r="25779" b="-90"/>
          <a:stretch/>
        </p:blipFill>
        <p:spPr bwMode="auto">
          <a:xfrm>
            <a:off x="7151330" y="2492297"/>
            <a:ext cx="1658667" cy="18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 flipH="1" flipV="1">
            <a:off x="8354209" y="3729778"/>
            <a:ext cx="2220684" cy="23550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5098775" y="3720565"/>
            <a:ext cx="2612668" cy="27736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سهم منحني إلى اليسار 11"/>
          <p:cNvSpPr/>
          <p:nvPr/>
        </p:nvSpPr>
        <p:spPr>
          <a:xfrm>
            <a:off x="9099383" y="4380652"/>
            <a:ext cx="941935" cy="1685109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صورة 10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23" y="5576956"/>
            <a:ext cx="1789294" cy="677573"/>
          </a:xfrm>
          <a:prstGeom prst="rect">
            <a:avLst/>
          </a:prstGeom>
        </p:spPr>
      </p:pic>
      <p:sp>
        <p:nvSpPr>
          <p:cNvPr id="14" name="سهم منحني إلى اليسار 13"/>
          <p:cNvSpPr/>
          <p:nvPr/>
        </p:nvSpPr>
        <p:spPr>
          <a:xfrm rot="10800000">
            <a:off x="6104893" y="4389622"/>
            <a:ext cx="941935" cy="1685109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سهم منحني إلى اليسار 14"/>
          <p:cNvSpPr/>
          <p:nvPr/>
        </p:nvSpPr>
        <p:spPr>
          <a:xfrm rot="10800000">
            <a:off x="5934142" y="1874425"/>
            <a:ext cx="941935" cy="1685109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سحابة 12"/>
          <p:cNvSpPr/>
          <p:nvPr/>
        </p:nvSpPr>
        <p:spPr>
          <a:xfrm>
            <a:off x="8927563" y="884272"/>
            <a:ext cx="1764895" cy="94052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200" b="1" dirty="0" smtClean="0">
                <a:solidFill>
                  <a:sysClr val="windowText" lastClr="000000"/>
                </a:solidFill>
              </a:rPr>
              <a:t>الرئتين 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سحابة 21"/>
          <p:cNvSpPr/>
          <p:nvPr/>
        </p:nvSpPr>
        <p:spPr>
          <a:xfrm>
            <a:off x="7268896" y="4439051"/>
            <a:ext cx="1400546" cy="72672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200" b="1" dirty="0" smtClean="0">
                <a:solidFill>
                  <a:sysClr val="windowText" lastClr="000000"/>
                </a:solidFill>
              </a:rPr>
              <a:t>القلب 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سحابة 22"/>
          <p:cNvSpPr/>
          <p:nvPr/>
        </p:nvSpPr>
        <p:spPr>
          <a:xfrm>
            <a:off x="6614263" y="6082972"/>
            <a:ext cx="2876492" cy="72672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200" b="1" dirty="0" smtClean="0">
                <a:solidFill>
                  <a:sysClr val="windowText" lastClr="000000"/>
                </a:solidFill>
              </a:rPr>
              <a:t>خلايا الجسم 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0574893" y="3715207"/>
            <a:ext cx="1617107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الجانب الايسر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481668" y="3767098"/>
            <a:ext cx="1617107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الجانب الايمن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031" cy="68580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630"/>
            <a:ext cx="111458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  <p:bldP spid="13" grpId="0" animBg="1"/>
      <p:bldP spid="22" grpId="0" animBg="1"/>
      <p:bldP spid="23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077593" y="-2"/>
            <a:ext cx="8114407" cy="1571625"/>
            <a:chOff x="4077593" y="-2"/>
            <a:chExt cx="8114407" cy="1571625"/>
          </a:xfrm>
        </p:grpSpPr>
        <p:pic>
          <p:nvPicPr>
            <p:cNvPr id="2" name="صورة 1" descr="لقطة الشاشة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7E0BF"/>
                </a:clrFrom>
                <a:clrTo>
                  <a:srgbClr val="C7E0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593" y="217418"/>
              <a:ext cx="6885682" cy="1136787"/>
            </a:xfrm>
            <a:prstGeom prst="rect">
              <a:avLst/>
            </a:prstGeom>
          </p:spPr>
        </p:pic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-2"/>
              <a:ext cx="1228725" cy="1571625"/>
            </a:xfrm>
            <a:prstGeom prst="rect">
              <a:avLst/>
            </a:prstGeom>
          </p:spPr>
        </p:pic>
      </p:grpSp>
      <p:pic>
        <p:nvPicPr>
          <p:cNvPr id="5" name="صورة 4" descr="لقطة الشاشة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2" t="-3535"/>
          <a:stretch/>
        </p:blipFill>
        <p:spPr>
          <a:xfrm>
            <a:off x="6779622" y="1430385"/>
            <a:ext cx="3574504" cy="692330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-2883" r="37570" b="3907"/>
          <a:stretch/>
        </p:blipFill>
        <p:spPr>
          <a:xfrm>
            <a:off x="4380411" y="2122715"/>
            <a:ext cx="5973715" cy="661852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0" y="6000630"/>
            <a:ext cx="12192000" cy="857370"/>
            <a:chOff x="0" y="6000630"/>
            <a:chExt cx="12192000" cy="857370"/>
          </a:xfrm>
        </p:grpSpPr>
        <p:pic>
          <p:nvPicPr>
            <p:cNvPr id="9" name="صورة 8" descr="لقطة الشاشة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91" y="6309360"/>
              <a:ext cx="5190309" cy="548640"/>
            </a:xfrm>
            <a:prstGeom prst="rect">
              <a:avLst/>
            </a:prstGeom>
          </p:spPr>
        </p:pic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00630"/>
              <a:ext cx="1114581" cy="857370"/>
            </a:xfrm>
            <a:prstGeom prst="rect">
              <a:avLst/>
            </a:prstGeom>
          </p:spPr>
        </p:pic>
        <p:sp>
          <p:nvSpPr>
            <p:cNvPr id="11" name="مربع نص 10"/>
            <p:cNvSpPr txBox="1"/>
            <p:nvPr/>
          </p:nvSpPr>
          <p:spPr>
            <a:xfrm>
              <a:off x="7106195" y="6383625"/>
              <a:ext cx="1959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/>
                <a:t>سالم الجـــــــــــــابري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46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45" y="-12590"/>
            <a:ext cx="1571217" cy="171703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48" y="1983190"/>
            <a:ext cx="3729212" cy="3285659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63" y="630452"/>
            <a:ext cx="3353268" cy="676369"/>
          </a:xfrm>
          <a:prstGeom prst="rect">
            <a:avLst/>
          </a:prstGeom>
        </p:spPr>
      </p:pic>
      <p:cxnSp>
        <p:nvCxnSpPr>
          <p:cNvPr id="9" name="رابط كسهم مستقيم 8"/>
          <p:cNvCxnSpPr/>
          <p:nvPr/>
        </p:nvCxnSpPr>
        <p:spPr>
          <a:xfrm>
            <a:off x="3429778" y="1306821"/>
            <a:ext cx="0" cy="800816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مجموعة 12"/>
          <p:cNvGrpSpPr/>
          <p:nvPr/>
        </p:nvGrpSpPr>
        <p:grpSpPr>
          <a:xfrm>
            <a:off x="1702154" y="1306821"/>
            <a:ext cx="3324170" cy="409632"/>
            <a:chOff x="3792211" y="714475"/>
            <a:chExt cx="3324170" cy="409632"/>
          </a:xfrm>
        </p:grpSpPr>
        <p:pic>
          <p:nvPicPr>
            <p:cNvPr id="11" name="صورة 10" descr="لقطة الشاشة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747" y="714475"/>
              <a:ext cx="1495634" cy="409632"/>
            </a:xfrm>
            <a:prstGeom prst="rect">
              <a:avLst/>
            </a:prstGeom>
          </p:spPr>
        </p:pic>
        <p:pic>
          <p:nvPicPr>
            <p:cNvPr id="12" name="صورة 11" descr="لقطة الشاشة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211" y="771935"/>
              <a:ext cx="1600423" cy="342948"/>
            </a:xfrm>
            <a:prstGeom prst="rect">
              <a:avLst/>
            </a:prstGeom>
          </p:spPr>
        </p:pic>
      </p:grpSp>
      <p:cxnSp>
        <p:nvCxnSpPr>
          <p:cNvPr id="15" name="رابط كسهم مستقيم 14"/>
          <p:cNvCxnSpPr/>
          <p:nvPr/>
        </p:nvCxnSpPr>
        <p:spPr>
          <a:xfrm flipH="1">
            <a:off x="4638482" y="2053311"/>
            <a:ext cx="1005840" cy="28158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5356326" y="1684521"/>
            <a:ext cx="11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 smtClean="0">
                <a:solidFill>
                  <a:srgbClr val="FF0000"/>
                </a:solidFill>
              </a:rPr>
              <a:t>دم </a:t>
            </a:r>
            <a:r>
              <a:rPr lang="ar-OM" sz="2800" b="1" dirty="0" err="1" smtClean="0">
                <a:solidFill>
                  <a:srgbClr val="FF0000"/>
                </a:solidFill>
              </a:rPr>
              <a:t>مؤكسج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1" name="رابط منحني 30"/>
          <p:cNvCxnSpPr/>
          <p:nvPr/>
        </p:nvCxnSpPr>
        <p:spPr>
          <a:xfrm rot="5400000">
            <a:off x="4022890" y="2693962"/>
            <a:ext cx="677290" cy="634605"/>
          </a:xfrm>
          <a:prstGeom prst="curvedConnector3">
            <a:avLst>
              <a:gd name="adj1" fmla="val 59643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3979113" y="3956187"/>
            <a:ext cx="1019867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OM" sz="2000" b="1" dirty="0" smtClean="0">
                <a:solidFill>
                  <a:srgbClr val="FF0000"/>
                </a:solidFill>
              </a:rPr>
              <a:t>الجانب الايسر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220661" y="3956187"/>
            <a:ext cx="1019867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ar-OM" dirty="0"/>
              <a:t>الجانب الايمن</a:t>
            </a:r>
            <a:endParaRPr lang="en-US" dirty="0"/>
          </a:p>
        </p:txBody>
      </p:sp>
      <p:cxnSp>
        <p:nvCxnSpPr>
          <p:cNvPr id="40" name="رابط كسهم مستقيم 39"/>
          <p:cNvCxnSpPr/>
          <p:nvPr/>
        </p:nvCxnSpPr>
        <p:spPr>
          <a:xfrm flipH="1" flipV="1">
            <a:off x="3762105" y="3379127"/>
            <a:ext cx="217008" cy="34830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 flipH="1">
            <a:off x="5141402" y="3876681"/>
            <a:ext cx="143696" cy="68677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>
            <a:off x="4998980" y="3034559"/>
            <a:ext cx="310920" cy="25985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 flipV="1">
            <a:off x="3762105" y="2964743"/>
            <a:ext cx="282127" cy="15474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صورة 56" descr="لقطة الشاشة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20" y="3379127"/>
            <a:ext cx="1378765" cy="1610835"/>
          </a:xfrm>
          <a:prstGeom prst="rect">
            <a:avLst/>
          </a:prstGeom>
        </p:spPr>
      </p:pic>
      <p:cxnSp>
        <p:nvCxnSpPr>
          <p:cNvPr id="58" name="رابط كسهم مستقيم 57"/>
          <p:cNvCxnSpPr/>
          <p:nvPr/>
        </p:nvCxnSpPr>
        <p:spPr>
          <a:xfrm>
            <a:off x="3429778" y="5268849"/>
            <a:ext cx="0" cy="96742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صورة 58" descr="لقطة الشاشة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0" b="12442"/>
          <a:stretch/>
        </p:blipFill>
        <p:spPr>
          <a:xfrm>
            <a:off x="3526260" y="5403185"/>
            <a:ext cx="2113632" cy="493217"/>
          </a:xfrm>
          <a:prstGeom prst="rect">
            <a:avLst/>
          </a:prstGeom>
        </p:spPr>
      </p:pic>
      <p:pic>
        <p:nvPicPr>
          <p:cNvPr id="60" name="صورة 59" descr="لقطة الشاشة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44" b="19481"/>
          <a:stretch/>
        </p:blipFill>
        <p:spPr>
          <a:xfrm>
            <a:off x="1201507" y="5447660"/>
            <a:ext cx="2101070" cy="404266"/>
          </a:xfrm>
          <a:prstGeom prst="rect">
            <a:avLst/>
          </a:prstGeom>
        </p:spPr>
      </p:pic>
      <p:pic>
        <p:nvPicPr>
          <p:cNvPr id="61" name="صورة 60" descr="لقطة الشاشة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3" y="6236269"/>
            <a:ext cx="5214417" cy="621731"/>
          </a:xfrm>
          <a:prstGeom prst="rect">
            <a:avLst/>
          </a:prstGeom>
        </p:spPr>
      </p:pic>
      <p:cxnSp>
        <p:nvCxnSpPr>
          <p:cNvPr id="62" name="رابط كسهم مستقيم 61"/>
          <p:cNvCxnSpPr/>
          <p:nvPr/>
        </p:nvCxnSpPr>
        <p:spPr>
          <a:xfrm flipV="1">
            <a:off x="1135917" y="4802893"/>
            <a:ext cx="979997" cy="22259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ربع نص 62"/>
          <p:cNvSpPr txBox="1"/>
          <p:nvPr/>
        </p:nvSpPr>
        <p:spPr>
          <a:xfrm>
            <a:off x="-223805" y="4702319"/>
            <a:ext cx="135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2800" b="1" dirty="0" smtClean="0">
                <a:solidFill>
                  <a:schemeClr val="accent1">
                    <a:lumMod val="50000"/>
                  </a:schemeClr>
                </a:solidFill>
              </a:rPr>
              <a:t>دم غير </a:t>
            </a:r>
            <a:r>
              <a:rPr lang="ar-OM" sz="2800" b="1" dirty="0" err="1" smtClean="0">
                <a:solidFill>
                  <a:schemeClr val="accent1">
                    <a:lumMod val="50000"/>
                  </a:schemeClr>
                </a:solidFill>
              </a:rPr>
              <a:t>مؤكسج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" name="رابط كسهم مستقيم 64"/>
          <p:cNvCxnSpPr/>
          <p:nvPr/>
        </p:nvCxnSpPr>
        <p:spPr>
          <a:xfrm flipH="1" flipV="1">
            <a:off x="1843725" y="4290557"/>
            <a:ext cx="127574" cy="34892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كسهم مستقيم 71"/>
          <p:cNvCxnSpPr/>
          <p:nvPr/>
        </p:nvCxnSpPr>
        <p:spPr>
          <a:xfrm flipV="1">
            <a:off x="1807970" y="3412831"/>
            <a:ext cx="22879" cy="54335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نحني 73"/>
          <p:cNvCxnSpPr/>
          <p:nvPr/>
        </p:nvCxnSpPr>
        <p:spPr>
          <a:xfrm>
            <a:off x="2112412" y="2948599"/>
            <a:ext cx="881901" cy="320527"/>
          </a:xfrm>
          <a:prstGeom prst="curvedConnector3">
            <a:avLst>
              <a:gd name="adj1" fmla="val 75181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كسهم مستقيم 76"/>
          <p:cNvCxnSpPr/>
          <p:nvPr/>
        </p:nvCxnSpPr>
        <p:spPr>
          <a:xfrm flipV="1">
            <a:off x="3260475" y="3277715"/>
            <a:ext cx="42102" cy="44971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كسهم مستقيم 78"/>
          <p:cNvCxnSpPr/>
          <p:nvPr/>
        </p:nvCxnSpPr>
        <p:spPr>
          <a:xfrm flipH="1" flipV="1">
            <a:off x="2440221" y="2784006"/>
            <a:ext cx="709903" cy="17613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كسهم مستقيم 80"/>
          <p:cNvCxnSpPr/>
          <p:nvPr/>
        </p:nvCxnSpPr>
        <p:spPr>
          <a:xfrm flipH="1" flipV="1">
            <a:off x="2147295" y="2351559"/>
            <a:ext cx="104747" cy="33772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صورة 84" descr="لقطة الشاشة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7" y="1743456"/>
            <a:ext cx="1332924" cy="1587015"/>
          </a:xfrm>
          <a:prstGeom prst="rect">
            <a:avLst/>
          </a:prstGeom>
        </p:spPr>
      </p:pic>
      <p:grpSp>
        <p:nvGrpSpPr>
          <p:cNvPr id="102" name="مجموعة 101"/>
          <p:cNvGrpSpPr/>
          <p:nvPr/>
        </p:nvGrpSpPr>
        <p:grpSpPr>
          <a:xfrm>
            <a:off x="8703839" y="152732"/>
            <a:ext cx="2080030" cy="901337"/>
            <a:chOff x="8712927" y="0"/>
            <a:chExt cx="3479074" cy="1071154"/>
          </a:xfrm>
        </p:grpSpPr>
        <p:sp>
          <p:nvSpPr>
            <p:cNvPr id="103" name="سحابة 102"/>
            <p:cNvSpPr/>
            <p:nvPr/>
          </p:nvSpPr>
          <p:spPr>
            <a:xfrm>
              <a:off x="8712927" y="0"/>
              <a:ext cx="3479074" cy="1071154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pic>
          <p:nvPicPr>
            <p:cNvPr id="104" name="صورة 103" descr="لقطة الشاشة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624" y="173576"/>
              <a:ext cx="2695674" cy="675510"/>
            </a:xfrm>
            <a:prstGeom prst="rect">
              <a:avLst/>
            </a:prstGeom>
          </p:spPr>
        </p:pic>
      </p:grpSp>
      <p:sp>
        <p:nvSpPr>
          <p:cNvPr id="105" name="قوس كبير أيمن 104"/>
          <p:cNvSpPr/>
          <p:nvPr/>
        </p:nvSpPr>
        <p:spPr>
          <a:xfrm>
            <a:off x="6648994" y="783184"/>
            <a:ext cx="352698" cy="2381301"/>
          </a:xfrm>
          <a:prstGeom prst="rightBrac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مربع نص 106"/>
          <p:cNvSpPr txBox="1"/>
          <p:nvPr/>
        </p:nvSpPr>
        <p:spPr>
          <a:xfrm>
            <a:off x="7347138" y="1460041"/>
            <a:ext cx="1176126" cy="95410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 smtClean="0">
                <a:solidFill>
                  <a:schemeClr val="accent1">
                    <a:lumMod val="50000"/>
                  </a:schemeClr>
                </a:solidFill>
              </a:rPr>
              <a:t>الدورة الرئوية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8" name="قوس كبير أيمن 107"/>
          <p:cNvSpPr/>
          <p:nvPr/>
        </p:nvSpPr>
        <p:spPr>
          <a:xfrm>
            <a:off x="6683998" y="3502573"/>
            <a:ext cx="352698" cy="3277018"/>
          </a:xfrm>
          <a:prstGeom prst="rightBrac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مربع نص 108"/>
          <p:cNvSpPr txBox="1"/>
          <p:nvPr/>
        </p:nvSpPr>
        <p:spPr>
          <a:xfrm>
            <a:off x="7342462" y="4737811"/>
            <a:ext cx="1176126" cy="95410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 smtClean="0">
                <a:solidFill>
                  <a:schemeClr val="accent1">
                    <a:lumMod val="50000"/>
                  </a:schemeClr>
                </a:solidFill>
              </a:rPr>
              <a:t>الدورة الجهازية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7387300" y="2414148"/>
            <a:ext cx="103094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الذي يشمل التكامل بين الدورتين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سهم إلى اليمين 110"/>
          <p:cNvSpPr/>
          <p:nvPr/>
        </p:nvSpPr>
        <p:spPr>
          <a:xfrm>
            <a:off x="8458406" y="3233234"/>
            <a:ext cx="1064417" cy="64009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chemeClr val="accent2">
                    <a:lumMod val="50000"/>
                  </a:schemeClr>
                </a:solidFill>
              </a:rPr>
              <a:t>يسمــى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3" name="مجموعة 112"/>
          <p:cNvGrpSpPr/>
          <p:nvPr/>
        </p:nvGrpSpPr>
        <p:grpSpPr>
          <a:xfrm>
            <a:off x="9522823" y="2375501"/>
            <a:ext cx="1685108" cy="2649984"/>
            <a:chOff x="10006149" y="1869766"/>
            <a:chExt cx="1685108" cy="2649984"/>
          </a:xfrm>
        </p:grpSpPr>
        <p:pic>
          <p:nvPicPr>
            <p:cNvPr id="2050" name="Picture 2" descr="Thumbtack In Green Sticky Note | Great PowerPoint ClipArt for Presentations  - PresenterMedia.com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1" t="4972" r="10841" b="14971"/>
            <a:stretch/>
          </p:blipFill>
          <p:spPr bwMode="auto">
            <a:xfrm>
              <a:off x="10064457" y="1869766"/>
              <a:ext cx="1626800" cy="264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مربع نص 111"/>
            <p:cNvSpPr txBox="1"/>
            <p:nvPr/>
          </p:nvSpPr>
          <p:spPr>
            <a:xfrm rot="21135798">
              <a:off x="10006149" y="2404107"/>
              <a:ext cx="14619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3600" b="1" dirty="0" smtClean="0"/>
                <a:t>الجهاز الدوري المزدوج</a:t>
              </a:r>
              <a:endParaRPr lang="en-US" sz="3600" b="1" dirty="0"/>
            </a:p>
          </p:txBody>
        </p:sp>
      </p:grp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19" y="6000630"/>
            <a:ext cx="111458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3" grpId="0"/>
      <p:bldP spid="105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16" y="-48070"/>
            <a:ext cx="2251030" cy="1384663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840480" y="391884"/>
            <a:ext cx="8007532" cy="992779"/>
          </a:xfrm>
          <a:prstGeom prst="rect">
            <a:avLst/>
          </a:prstGeom>
          <a:noFill/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مجموعة 9"/>
          <p:cNvGrpSpPr/>
          <p:nvPr/>
        </p:nvGrpSpPr>
        <p:grpSpPr>
          <a:xfrm>
            <a:off x="3925388" y="391884"/>
            <a:ext cx="7837715" cy="992779"/>
            <a:chOff x="5560273" y="391884"/>
            <a:chExt cx="5908916" cy="690914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5560273" y="391884"/>
              <a:ext cx="5908916" cy="391887"/>
              <a:chOff x="6004410" y="313507"/>
              <a:chExt cx="5908916" cy="391887"/>
            </a:xfrm>
          </p:grpSpPr>
          <p:pic>
            <p:nvPicPr>
              <p:cNvPr id="13" name="صورة 12" descr="لقطة الشاشة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283" b="69013"/>
              <a:stretch/>
            </p:blipFill>
            <p:spPr>
              <a:xfrm>
                <a:off x="10833388" y="313507"/>
                <a:ext cx="1079938" cy="351280"/>
              </a:xfrm>
              <a:prstGeom prst="rect">
                <a:avLst/>
              </a:prstGeom>
            </p:spPr>
          </p:pic>
          <p:pic>
            <p:nvPicPr>
              <p:cNvPr id="14" name="صورة 13" descr="لقطة الشاشة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987" r="2891" b="34444"/>
              <a:stretch/>
            </p:blipFill>
            <p:spPr>
              <a:xfrm>
                <a:off x="6004410" y="313507"/>
                <a:ext cx="4828978" cy="391887"/>
              </a:xfrm>
              <a:prstGeom prst="rect">
                <a:avLst/>
              </a:prstGeom>
            </p:spPr>
          </p:pic>
        </p:grpSp>
        <p:pic>
          <p:nvPicPr>
            <p:cNvPr id="12" name="صورة 11" descr="لقطة الشاشة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65" t="65555" r="2103" b="4484"/>
            <a:stretch/>
          </p:blipFill>
          <p:spPr>
            <a:xfrm>
              <a:off x="7974762" y="743164"/>
              <a:ext cx="1319348" cy="339634"/>
            </a:xfrm>
            <a:prstGeom prst="rect">
              <a:avLst/>
            </a:prstGeom>
          </p:spPr>
        </p:pic>
      </p:grpSp>
      <p:grpSp>
        <p:nvGrpSpPr>
          <p:cNvPr id="16" name="مجموعة 15"/>
          <p:cNvGrpSpPr/>
          <p:nvPr/>
        </p:nvGrpSpPr>
        <p:grpSpPr>
          <a:xfrm rot="20727393">
            <a:off x="7367451" y="2344469"/>
            <a:ext cx="1685108" cy="2649984"/>
            <a:chOff x="10006149" y="1869766"/>
            <a:chExt cx="1685108" cy="2649984"/>
          </a:xfrm>
        </p:grpSpPr>
        <p:pic>
          <p:nvPicPr>
            <p:cNvPr id="17" name="Picture 2" descr="Thumbtack In Green Sticky Note | Great PowerPoint ClipArt for Presentations  - PresenterMedia.com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1" t="4972" r="10841" b="14971"/>
            <a:stretch/>
          </p:blipFill>
          <p:spPr bwMode="auto">
            <a:xfrm>
              <a:off x="10064457" y="1869766"/>
              <a:ext cx="1626800" cy="264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 rot="21135798">
              <a:off x="10006149" y="2404107"/>
              <a:ext cx="14619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3600" b="1" dirty="0" smtClean="0"/>
                <a:t>الجهاز الدوري المفرد</a:t>
              </a:r>
              <a:endParaRPr lang="en-US" sz="3600" b="1" dirty="0"/>
            </a:p>
          </p:txBody>
        </p:sp>
      </p:grpSp>
      <p:sp>
        <p:nvSpPr>
          <p:cNvPr id="19" name="سهم إلى اليسار 18"/>
          <p:cNvSpPr/>
          <p:nvPr/>
        </p:nvSpPr>
        <p:spPr>
          <a:xfrm rot="16200000">
            <a:off x="7197635" y="1665515"/>
            <a:ext cx="1293222" cy="731520"/>
          </a:xfrm>
          <a:prstGeom prst="leftArrow">
            <a:avLst/>
          </a:prstGeom>
          <a:noFill/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chemeClr val="accent2">
                    <a:lumMod val="50000"/>
                  </a:schemeClr>
                </a:solidFill>
              </a:rPr>
              <a:t>يسمـــــى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2" y="2675735"/>
            <a:ext cx="3299664" cy="3084985"/>
          </a:xfrm>
          <a:prstGeom prst="rect">
            <a:avLst/>
          </a:prstGeom>
        </p:spPr>
      </p:pic>
      <p:pic>
        <p:nvPicPr>
          <p:cNvPr id="21" name="صورة 20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9" y="1353745"/>
            <a:ext cx="2419688" cy="790685"/>
          </a:xfrm>
          <a:prstGeom prst="rect">
            <a:avLst/>
          </a:prstGeom>
        </p:spPr>
      </p:pic>
      <p:cxnSp>
        <p:nvCxnSpPr>
          <p:cNvPr id="23" name="رابط كسهم مستقيم 22"/>
          <p:cNvCxnSpPr/>
          <p:nvPr/>
        </p:nvCxnSpPr>
        <p:spPr>
          <a:xfrm>
            <a:off x="2123415" y="2175348"/>
            <a:ext cx="0" cy="5517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23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7" y="6133999"/>
            <a:ext cx="2362530" cy="724001"/>
          </a:xfrm>
          <a:prstGeom prst="rect">
            <a:avLst/>
          </a:prstGeom>
        </p:spPr>
      </p:pic>
      <p:cxnSp>
        <p:nvCxnSpPr>
          <p:cNvPr id="25" name="رابط كسهم مستقيم 24"/>
          <p:cNvCxnSpPr/>
          <p:nvPr/>
        </p:nvCxnSpPr>
        <p:spPr>
          <a:xfrm>
            <a:off x="2123415" y="5582285"/>
            <a:ext cx="0" cy="5517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3122023" y="3432603"/>
            <a:ext cx="13063" cy="15712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V="1">
            <a:off x="1119052" y="3300268"/>
            <a:ext cx="15764" cy="18359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صورة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53" y="1489167"/>
            <a:ext cx="2483247" cy="536883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6000630"/>
            <a:ext cx="111458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0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7158448" y="91440"/>
            <a:ext cx="1789609" cy="1575511"/>
            <a:chOff x="9901648" y="1869766"/>
            <a:chExt cx="1789609" cy="2736872"/>
          </a:xfrm>
        </p:grpSpPr>
        <p:pic>
          <p:nvPicPr>
            <p:cNvPr id="4" name="Picture 2" descr="Thumbtack In Green Sticky Note | Great PowerPoint ClipArt for Presentations  - PresenterMedia.com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1" t="4972" r="10841" b="14971"/>
            <a:stretch/>
          </p:blipFill>
          <p:spPr bwMode="auto">
            <a:xfrm>
              <a:off x="10064457" y="1869766"/>
              <a:ext cx="1626800" cy="264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ربع نص 4"/>
            <p:cNvSpPr txBox="1"/>
            <p:nvPr/>
          </p:nvSpPr>
          <p:spPr>
            <a:xfrm rot="21135798">
              <a:off x="9901648" y="2028969"/>
              <a:ext cx="1461904" cy="257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800" b="1" dirty="0" smtClean="0"/>
                <a:t>الجهاز الدوري المزدوج</a:t>
              </a:r>
              <a:endParaRPr lang="en-US" sz="2800" b="1" dirty="0"/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2712722" y="122665"/>
            <a:ext cx="1789609" cy="1526076"/>
            <a:chOff x="9901648" y="1869766"/>
            <a:chExt cx="1789609" cy="2650996"/>
          </a:xfrm>
        </p:grpSpPr>
        <p:pic>
          <p:nvPicPr>
            <p:cNvPr id="7" name="Picture 2" descr="Thumbtack In Green Sticky Note | Great PowerPoint ClipArt for Presentations  - PresenterMedia.com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1" t="4972" r="10841" b="14971"/>
            <a:stretch/>
          </p:blipFill>
          <p:spPr bwMode="auto">
            <a:xfrm>
              <a:off x="10064457" y="1869766"/>
              <a:ext cx="1626800" cy="264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ربع نص 7"/>
            <p:cNvSpPr txBox="1"/>
            <p:nvPr/>
          </p:nvSpPr>
          <p:spPr>
            <a:xfrm rot="21135798">
              <a:off x="9901648" y="2114842"/>
              <a:ext cx="1461904" cy="240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OM" sz="2800" b="1" dirty="0" smtClean="0"/>
                <a:t>الجهاز الدوري المفرد </a:t>
              </a:r>
              <a:endParaRPr lang="en-US" sz="2800" b="1" dirty="0"/>
            </a:p>
          </p:txBody>
        </p:sp>
      </p:grpSp>
      <p:sp>
        <p:nvSpPr>
          <p:cNvPr id="9" name="سهم إلى اليسار 8"/>
          <p:cNvSpPr/>
          <p:nvPr/>
        </p:nvSpPr>
        <p:spPr>
          <a:xfrm>
            <a:off x="10071463" y="1892882"/>
            <a:ext cx="1991214" cy="83254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chemeClr val="accent2">
                    <a:lumMod val="50000"/>
                  </a:schemeClr>
                </a:solidFill>
              </a:rPr>
              <a:t>سرعة نقل الدم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321257" y="1884532"/>
            <a:ext cx="1626800" cy="746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4000" b="1" dirty="0" smtClean="0">
                <a:solidFill>
                  <a:schemeClr val="tx2">
                    <a:lumMod val="50000"/>
                  </a:schemeClr>
                </a:solidFill>
              </a:rPr>
              <a:t>سريع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019223" y="1860145"/>
            <a:ext cx="1626800" cy="770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4000" b="1" dirty="0">
                <a:solidFill>
                  <a:schemeClr val="tx2">
                    <a:lumMod val="50000"/>
                  </a:schemeClr>
                </a:solidFill>
              </a:rPr>
              <a:t>بطئ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سهم إلى اليسار 11"/>
          <p:cNvSpPr/>
          <p:nvPr/>
        </p:nvSpPr>
        <p:spPr>
          <a:xfrm rot="16200000">
            <a:off x="7969093" y="2510091"/>
            <a:ext cx="379389" cy="6122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سهم إلى اليسار 12"/>
          <p:cNvSpPr/>
          <p:nvPr/>
        </p:nvSpPr>
        <p:spPr>
          <a:xfrm rot="16200000">
            <a:off x="3603198" y="2510091"/>
            <a:ext cx="379389" cy="6122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مجموعة 27"/>
          <p:cNvGrpSpPr/>
          <p:nvPr/>
        </p:nvGrpSpPr>
        <p:grpSpPr>
          <a:xfrm>
            <a:off x="5954878" y="3029403"/>
            <a:ext cx="3833385" cy="378823"/>
            <a:chOff x="5948226" y="3344090"/>
            <a:chExt cx="3833385" cy="378823"/>
          </a:xfrm>
        </p:grpSpPr>
        <p:pic>
          <p:nvPicPr>
            <p:cNvPr id="14" name="صورة 13" descr="لقطة الشاشة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503" y="3371555"/>
              <a:ext cx="1667108" cy="323895"/>
            </a:xfrm>
            <a:prstGeom prst="rect">
              <a:avLst/>
            </a:prstGeom>
          </p:spPr>
        </p:pic>
        <p:pic>
          <p:nvPicPr>
            <p:cNvPr id="16" name="صورة 15" descr="لقطة الشاشة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62" t="15730" r="2800" b="67055"/>
            <a:stretch/>
          </p:blipFill>
          <p:spPr>
            <a:xfrm>
              <a:off x="5948226" y="3344090"/>
              <a:ext cx="2116183" cy="378823"/>
            </a:xfrm>
            <a:prstGeom prst="rect">
              <a:avLst/>
            </a:prstGeom>
          </p:spPr>
        </p:pic>
      </p:grpSp>
      <p:grpSp>
        <p:nvGrpSpPr>
          <p:cNvPr id="29" name="مجموعة 28"/>
          <p:cNvGrpSpPr/>
          <p:nvPr/>
        </p:nvGrpSpPr>
        <p:grpSpPr>
          <a:xfrm>
            <a:off x="5896941" y="3417775"/>
            <a:ext cx="3911477" cy="731185"/>
            <a:chOff x="5954878" y="3665802"/>
            <a:chExt cx="3911477" cy="731185"/>
          </a:xfrm>
        </p:grpSpPr>
        <p:pic>
          <p:nvPicPr>
            <p:cNvPr id="15" name="صورة 14" descr="لقطة الشاشة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5" r="48333" b="83676"/>
            <a:stretch/>
          </p:blipFill>
          <p:spPr>
            <a:xfrm>
              <a:off x="9087122" y="3665802"/>
              <a:ext cx="744583" cy="359229"/>
            </a:xfrm>
            <a:prstGeom prst="rect">
              <a:avLst/>
            </a:prstGeom>
          </p:spPr>
        </p:pic>
        <p:pic>
          <p:nvPicPr>
            <p:cNvPr id="17" name="صورة 16" descr="لقطة الشاشة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17" r="47280" b="66462"/>
            <a:stretch/>
          </p:blipFill>
          <p:spPr>
            <a:xfrm>
              <a:off x="6470530" y="3677361"/>
              <a:ext cx="2616592" cy="365760"/>
            </a:xfrm>
            <a:prstGeom prst="rect">
              <a:avLst/>
            </a:prstGeom>
          </p:spPr>
        </p:pic>
        <p:pic>
          <p:nvPicPr>
            <p:cNvPr id="18" name="صورة 17" descr="لقطة الشاشة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30" t="37100" b="53402"/>
            <a:stretch/>
          </p:blipFill>
          <p:spPr>
            <a:xfrm>
              <a:off x="6126479" y="3755738"/>
              <a:ext cx="504763" cy="209006"/>
            </a:xfrm>
            <a:prstGeom prst="rect">
              <a:avLst/>
            </a:prstGeom>
          </p:spPr>
        </p:pic>
        <p:pic>
          <p:nvPicPr>
            <p:cNvPr id="19" name="صورة 18" descr="لقطة الشاشة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35" t="34725" r="9907" b="52214"/>
            <a:stretch/>
          </p:blipFill>
          <p:spPr>
            <a:xfrm>
              <a:off x="7828549" y="4050822"/>
              <a:ext cx="2037806" cy="287383"/>
            </a:xfrm>
            <a:prstGeom prst="rect">
              <a:avLst/>
            </a:prstGeom>
          </p:spPr>
        </p:pic>
        <p:pic>
          <p:nvPicPr>
            <p:cNvPr id="20" name="صورة 19" descr="لقطة الشاشة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51" r="82285" b="49246"/>
            <a:stretch/>
          </p:blipFill>
          <p:spPr>
            <a:xfrm>
              <a:off x="6979950" y="3992039"/>
              <a:ext cx="879232" cy="404948"/>
            </a:xfrm>
            <a:prstGeom prst="rect">
              <a:avLst/>
            </a:prstGeom>
          </p:spPr>
        </p:pic>
        <p:pic>
          <p:nvPicPr>
            <p:cNvPr id="22" name="صورة 21" descr="لقطة الشاشة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33" t="50304" r="1722" b="34488"/>
            <a:stretch/>
          </p:blipFill>
          <p:spPr>
            <a:xfrm>
              <a:off x="5954878" y="4050236"/>
              <a:ext cx="1110344" cy="339636"/>
            </a:xfrm>
            <a:prstGeom prst="rect">
              <a:avLst/>
            </a:prstGeom>
          </p:spPr>
        </p:pic>
      </p:grpSp>
      <p:grpSp>
        <p:nvGrpSpPr>
          <p:cNvPr id="30" name="مجموعة 29"/>
          <p:cNvGrpSpPr/>
          <p:nvPr/>
        </p:nvGrpSpPr>
        <p:grpSpPr>
          <a:xfrm>
            <a:off x="6480862" y="4147498"/>
            <a:ext cx="2817075" cy="686802"/>
            <a:chOff x="6511623" y="4384341"/>
            <a:chExt cx="2817075" cy="686802"/>
          </a:xfrm>
        </p:grpSpPr>
        <p:pic>
          <p:nvPicPr>
            <p:cNvPr id="23" name="صورة 22" descr="لقطة الشاشة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7" t="50754" r="38858" b="35593"/>
            <a:stretch/>
          </p:blipFill>
          <p:spPr>
            <a:xfrm>
              <a:off x="8244481" y="4384341"/>
              <a:ext cx="1084217" cy="300447"/>
            </a:xfrm>
            <a:prstGeom prst="rect">
              <a:avLst/>
            </a:prstGeom>
          </p:spPr>
        </p:pic>
        <p:pic>
          <p:nvPicPr>
            <p:cNvPr id="24" name="صورة 23" descr="لقطة الشاشة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1" t="66781" r="23330" b="17191"/>
            <a:stretch/>
          </p:blipFill>
          <p:spPr>
            <a:xfrm>
              <a:off x="6511623" y="4384341"/>
              <a:ext cx="1711234" cy="352697"/>
            </a:xfrm>
            <a:prstGeom prst="rect">
              <a:avLst/>
            </a:prstGeom>
          </p:spPr>
        </p:pic>
        <p:pic>
          <p:nvPicPr>
            <p:cNvPr id="25" name="صورة 24" descr="لقطة الشاشة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94" r="57808" b="17785"/>
            <a:stretch/>
          </p:blipFill>
          <p:spPr>
            <a:xfrm>
              <a:off x="6953824" y="4705382"/>
              <a:ext cx="2094078" cy="365761"/>
            </a:xfrm>
            <a:prstGeom prst="rect">
              <a:avLst/>
            </a:prstGeom>
          </p:spPr>
        </p:pic>
      </p:grpSp>
      <p:pic>
        <p:nvPicPr>
          <p:cNvPr id="27" name="صورة 26" descr="لقطة الشاشة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80434" r="12276" b="570"/>
          <a:stretch/>
        </p:blipFill>
        <p:spPr>
          <a:xfrm>
            <a:off x="6081162" y="4755401"/>
            <a:ext cx="3735977" cy="418011"/>
          </a:xfrm>
          <a:prstGeom prst="rect">
            <a:avLst/>
          </a:prstGeom>
        </p:spPr>
      </p:pic>
      <p:pic>
        <p:nvPicPr>
          <p:cNvPr id="31" name="صورة 30" descr="لقطة الشاشة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2769" r="36875" b="87920"/>
          <a:stretch/>
        </p:blipFill>
        <p:spPr>
          <a:xfrm>
            <a:off x="2202562" y="3118047"/>
            <a:ext cx="3030583" cy="287383"/>
          </a:xfrm>
          <a:prstGeom prst="rect">
            <a:avLst/>
          </a:prstGeom>
        </p:spPr>
      </p:pic>
      <p:pic>
        <p:nvPicPr>
          <p:cNvPr id="33" name="صورة 32" descr="لقطة الشاشة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7" t="13145" r="2763" b="74090"/>
          <a:stretch/>
        </p:blipFill>
        <p:spPr>
          <a:xfrm>
            <a:off x="570782" y="3056868"/>
            <a:ext cx="1606733" cy="404949"/>
          </a:xfrm>
          <a:prstGeom prst="rect">
            <a:avLst/>
          </a:prstGeom>
        </p:spPr>
      </p:pic>
      <p:pic>
        <p:nvPicPr>
          <p:cNvPr id="35" name="صورة 34" descr="لقطة الشاشة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13880" r="36355" b="76603"/>
          <a:stretch/>
        </p:blipFill>
        <p:spPr>
          <a:xfrm>
            <a:off x="1492104" y="3499110"/>
            <a:ext cx="3082835" cy="287383"/>
          </a:xfrm>
          <a:prstGeom prst="rect">
            <a:avLst/>
          </a:prstGeom>
        </p:spPr>
      </p:pic>
      <p:sp>
        <p:nvSpPr>
          <p:cNvPr id="38" name="سهم إلى اليسار 37"/>
          <p:cNvSpPr/>
          <p:nvPr/>
        </p:nvSpPr>
        <p:spPr>
          <a:xfrm>
            <a:off x="10090186" y="5812097"/>
            <a:ext cx="1991214" cy="83254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chemeClr val="accent2">
                    <a:lumMod val="50000"/>
                  </a:schemeClr>
                </a:solidFill>
              </a:rPr>
              <a:t>السبب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2121716" y="5512526"/>
            <a:ext cx="7949747" cy="1345474"/>
          </a:xfrm>
          <a:prstGeom prst="rect">
            <a:avLst/>
          </a:prstGeom>
          <a:noFill/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صورة 48" descr="لقطة الشاشة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4" t="4120" r="10483" b="80946"/>
          <a:stretch/>
        </p:blipFill>
        <p:spPr>
          <a:xfrm>
            <a:off x="7489453" y="5588992"/>
            <a:ext cx="2259874" cy="485309"/>
          </a:xfrm>
          <a:prstGeom prst="rect">
            <a:avLst/>
          </a:prstGeom>
        </p:spPr>
      </p:pic>
      <p:pic>
        <p:nvPicPr>
          <p:cNvPr id="50" name="صورة 49" descr="لقطة الشاشة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-1" r="57703" b="78231"/>
          <a:stretch/>
        </p:blipFill>
        <p:spPr>
          <a:xfrm>
            <a:off x="6408858" y="5456102"/>
            <a:ext cx="1005841" cy="707406"/>
          </a:xfrm>
          <a:prstGeom prst="rect">
            <a:avLst/>
          </a:prstGeom>
        </p:spPr>
      </p:pic>
      <p:pic>
        <p:nvPicPr>
          <p:cNvPr id="51" name="صورة 50" descr="لقطة الشاشة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9" t="24484" r="614" b="63297"/>
          <a:stretch/>
        </p:blipFill>
        <p:spPr>
          <a:xfrm>
            <a:off x="4641931" y="5626381"/>
            <a:ext cx="822960" cy="397070"/>
          </a:xfrm>
          <a:prstGeom prst="rect">
            <a:avLst/>
          </a:prstGeom>
        </p:spPr>
      </p:pic>
      <p:pic>
        <p:nvPicPr>
          <p:cNvPr id="52" name="صورة 51" descr="لقطة الشاشة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0" t="22448" r="19288" b="61939"/>
          <a:stretch/>
        </p:blipFill>
        <p:spPr>
          <a:xfrm>
            <a:off x="2714172" y="5544416"/>
            <a:ext cx="1854927" cy="507369"/>
          </a:xfrm>
          <a:prstGeom prst="rect">
            <a:avLst/>
          </a:prstGeom>
        </p:spPr>
      </p:pic>
      <p:pic>
        <p:nvPicPr>
          <p:cNvPr id="53" name="صورة 52" descr="لقطة الشاشة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23805" r="57970" b="59224"/>
          <a:stretch/>
        </p:blipFill>
        <p:spPr>
          <a:xfrm>
            <a:off x="2121716" y="5596749"/>
            <a:ext cx="613955" cy="551487"/>
          </a:xfrm>
          <a:prstGeom prst="rect">
            <a:avLst/>
          </a:prstGeom>
        </p:spPr>
      </p:pic>
      <p:pic>
        <p:nvPicPr>
          <p:cNvPr id="54" name="صورة 53" descr="لقطة الشاشة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3" r="3281" b="42253"/>
          <a:stretch/>
        </p:blipFill>
        <p:spPr>
          <a:xfrm>
            <a:off x="4390802" y="6234296"/>
            <a:ext cx="4735881" cy="485309"/>
          </a:xfrm>
          <a:prstGeom prst="rect">
            <a:avLst/>
          </a:prstGeom>
        </p:spPr>
      </p:pic>
      <p:pic>
        <p:nvPicPr>
          <p:cNvPr id="55" name="صورة 54" descr="لقطة الشاشة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D7C588"/>
              </a:clrFrom>
              <a:clrTo>
                <a:srgbClr val="D7C58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57747" b="23924"/>
          <a:stretch/>
        </p:blipFill>
        <p:spPr>
          <a:xfrm>
            <a:off x="3124739" y="6089078"/>
            <a:ext cx="1336309" cy="595608"/>
          </a:xfrm>
          <a:prstGeom prst="rect">
            <a:avLst/>
          </a:prstGeom>
        </p:spPr>
      </p:pic>
      <p:pic>
        <p:nvPicPr>
          <p:cNvPr id="56" name="صورة 55" descr="لقطة الشاشة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" r="78779" b="78231"/>
          <a:stretch/>
        </p:blipFill>
        <p:spPr>
          <a:xfrm>
            <a:off x="5360394" y="5602105"/>
            <a:ext cx="1039093" cy="561403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23" y="-74102"/>
            <a:ext cx="2630031" cy="2203347"/>
          </a:xfrm>
          <a:prstGeom prst="rect">
            <a:avLst/>
          </a:prstGeom>
        </p:spPr>
      </p:pic>
      <p:pic>
        <p:nvPicPr>
          <p:cNvPr id="58" name="صورة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5" y="99844"/>
            <a:ext cx="1629416" cy="2146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630"/>
            <a:ext cx="111458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38" grpId="0" animBg="1"/>
      <p:bldP spid="4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135</Words>
  <Application>Microsoft Office PowerPoint</Application>
  <PresentationFormat>مخصص</PresentationFormat>
  <Paragraphs>47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Windows User</cp:lastModifiedBy>
  <cp:revision>225</cp:revision>
  <dcterms:created xsi:type="dcterms:W3CDTF">2021-09-17T05:37:45Z</dcterms:created>
  <dcterms:modified xsi:type="dcterms:W3CDTF">2022-09-06T15:49:47Z</dcterms:modified>
</cp:coreProperties>
</file>